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8" r:id="rId8"/>
    <p:sldId id="263" r:id="rId9"/>
    <p:sldId id="264" r:id="rId10"/>
    <p:sldId id="266" r:id="rId11"/>
    <p:sldId id="267" r:id="rId12"/>
    <p:sldId id="260" r:id="rId1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A56634-F080-419A-9A79-110B33094398}" v="102" dt="2021-04-29T12:35:04.3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on Burgstad" userId="5061cdd7803951a7" providerId="LiveId" clId="{A9A56634-F080-419A-9A79-110B33094398}"/>
    <pc:docChg chg="undo redo custSel addSld delSld modSld sldOrd">
      <pc:chgData name="Ramon Burgstad" userId="5061cdd7803951a7" providerId="LiveId" clId="{A9A56634-F080-419A-9A79-110B33094398}" dt="2021-04-29T12:36:06.944" v="1832" actId="20577"/>
      <pc:docMkLst>
        <pc:docMk/>
      </pc:docMkLst>
      <pc:sldChg chg="addSp delSp modSp mod setBg setClrOvrMap">
        <pc:chgData name="Ramon Burgstad" userId="5061cdd7803951a7" providerId="LiveId" clId="{A9A56634-F080-419A-9A79-110B33094398}" dt="2021-04-29T12:02:10.827" v="139" actId="403"/>
        <pc:sldMkLst>
          <pc:docMk/>
          <pc:sldMk cId="1262572736" sldId="256"/>
        </pc:sldMkLst>
        <pc:spChg chg="mod">
          <ac:chgData name="Ramon Burgstad" userId="5061cdd7803951a7" providerId="LiveId" clId="{A9A56634-F080-419A-9A79-110B33094398}" dt="2021-04-29T12:02:10.827" v="139" actId="403"/>
          <ac:spMkLst>
            <pc:docMk/>
            <pc:sldMk cId="1262572736" sldId="256"/>
            <ac:spMk id="2" creationId="{AD2CC013-01AB-4164-A835-6D3884DEC36A}"/>
          </ac:spMkLst>
        </pc:spChg>
        <pc:spChg chg="mod ord">
          <ac:chgData name="Ramon Burgstad" userId="5061cdd7803951a7" providerId="LiveId" clId="{A9A56634-F080-419A-9A79-110B33094398}" dt="2021-04-29T12:01:19.102" v="111" actId="5793"/>
          <ac:spMkLst>
            <pc:docMk/>
            <pc:sldMk cId="1262572736" sldId="256"/>
            <ac:spMk id="3" creationId="{26F7CB3F-3BAF-4AE8-988B-1D99E625008F}"/>
          </ac:spMkLst>
        </pc:spChg>
        <pc:spChg chg="add del">
          <ac:chgData name="Ramon Burgstad" userId="5061cdd7803951a7" providerId="LiveId" clId="{A9A56634-F080-419A-9A79-110B33094398}" dt="2021-04-29T12:01:14.418" v="108" actId="26606"/>
          <ac:spMkLst>
            <pc:docMk/>
            <pc:sldMk cId="1262572736" sldId="256"/>
            <ac:spMk id="71" creationId="{D462EE7E-14DF-497D-AE08-F6623DB88E99}"/>
          </ac:spMkLst>
        </pc:spChg>
        <pc:spChg chg="add del">
          <ac:chgData name="Ramon Burgstad" userId="5061cdd7803951a7" providerId="LiveId" clId="{A9A56634-F080-419A-9A79-110B33094398}" dt="2021-04-29T12:01:14.418" v="108" actId="26606"/>
          <ac:spMkLst>
            <pc:docMk/>
            <pc:sldMk cId="1262572736" sldId="256"/>
            <ac:spMk id="73" creationId="{2B7373E6-4724-4F6F-B078-E82B0AE895C8}"/>
          </ac:spMkLst>
        </pc:spChg>
        <pc:spChg chg="add">
          <ac:chgData name="Ramon Burgstad" userId="5061cdd7803951a7" providerId="LiveId" clId="{A9A56634-F080-419A-9A79-110B33094398}" dt="2021-04-29T12:01:14.429" v="109" actId="26606"/>
          <ac:spMkLst>
            <pc:docMk/>
            <pc:sldMk cId="1262572736" sldId="256"/>
            <ac:spMk id="75" creationId="{55D4142C-5077-457F-A6AD-3FECFDB39685}"/>
          </ac:spMkLst>
        </pc:spChg>
        <pc:spChg chg="add">
          <ac:chgData name="Ramon Burgstad" userId="5061cdd7803951a7" providerId="LiveId" clId="{A9A56634-F080-419A-9A79-110B33094398}" dt="2021-04-29T12:01:14.429" v="109" actId="26606"/>
          <ac:spMkLst>
            <pc:docMk/>
            <pc:sldMk cId="1262572736" sldId="256"/>
            <ac:spMk id="77" creationId="{7A5F0580-5EE9-419F-96EE-B6529EF6E7D0}"/>
          </ac:spMkLst>
        </pc:spChg>
        <pc:spChg chg="add">
          <ac:chgData name="Ramon Burgstad" userId="5061cdd7803951a7" providerId="LiveId" clId="{A9A56634-F080-419A-9A79-110B33094398}" dt="2021-04-29T12:01:14.429" v="109" actId="26606"/>
          <ac:spMkLst>
            <pc:docMk/>
            <pc:sldMk cId="1262572736" sldId="256"/>
            <ac:spMk id="1028" creationId="{21A75659-5A6F-4F77-9679-678A00B9D8DC}"/>
          </ac:spMkLst>
        </pc:spChg>
        <pc:spChg chg="add">
          <ac:chgData name="Ramon Burgstad" userId="5061cdd7803951a7" providerId="LiveId" clId="{A9A56634-F080-419A-9A79-110B33094398}" dt="2021-04-29T12:01:14.429" v="109" actId="26606"/>
          <ac:spMkLst>
            <pc:docMk/>
            <pc:sldMk cId="1262572736" sldId="256"/>
            <ac:spMk id="1029" creationId="{E30A3A45-140E-431E-AED0-07EF836310B3}"/>
          </ac:spMkLst>
        </pc:spChg>
        <pc:picChg chg="add mod ord">
          <ac:chgData name="Ramon Burgstad" userId="5061cdd7803951a7" providerId="LiveId" clId="{A9A56634-F080-419A-9A79-110B33094398}" dt="2021-04-29T12:01:14.429" v="109" actId="26606"/>
          <ac:picMkLst>
            <pc:docMk/>
            <pc:sldMk cId="1262572736" sldId="256"/>
            <ac:picMk id="1026" creationId="{746F98FD-C1CE-4629-96CF-F135A5558759}"/>
          </ac:picMkLst>
        </pc:picChg>
      </pc:sldChg>
      <pc:sldChg chg="addSp modSp new mod setBg setClrOvrMap">
        <pc:chgData name="Ramon Burgstad" userId="5061cdd7803951a7" providerId="LiveId" clId="{A9A56634-F080-419A-9A79-110B33094398}" dt="2021-04-29T12:02:04.371" v="135" actId="403"/>
        <pc:sldMkLst>
          <pc:docMk/>
          <pc:sldMk cId="1110911940" sldId="257"/>
        </pc:sldMkLst>
        <pc:spChg chg="mod">
          <ac:chgData name="Ramon Burgstad" userId="5061cdd7803951a7" providerId="LiveId" clId="{A9A56634-F080-419A-9A79-110B33094398}" dt="2021-04-29T12:02:04.371" v="135" actId="403"/>
          <ac:spMkLst>
            <pc:docMk/>
            <pc:sldMk cId="1110911940" sldId="257"/>
            <ac:spMk id="2" creationId="{4A6CED06-F497-4532-924B-E89113E38772}"/>
          </ac:spMkLst>
        </pc:spChg>
        <pc:spChg chg="mod">
          <ac:chgData name="Ramon Burgstad" userId="5061cdd7803951a7" providerId="LiveId" clId="{A9A56634-F080-419A-9A79-110B33094398}" dt="2021-04-29T12:02:00.972" v="130" actId="403"/>
          <ac:spMkLst>
            <pc:docMk/>
            <pc:sldMk cId="1110911940" sldId="257"/>
            <ac:spMk id="3" creationId="{A2C0D2C5-546A-4A8C-8A28-BE310B8E3949}"/>
          </ac:spMkLst>
        </pc:spChg>
        <pc:spChg chg="add">
          <ac:chgData name="Ramon Burgstad" userId="5061cdd7803951a7" providerId="LiveId" clId="{A9A56634-F080-419A-9A79-110B33094398}" dt="2021-04-29T12:01:49.572" v="126" actId="26606"/>
          <ac:spMkLst>
            <pc:docMk/>
            <pc:sldMk cId="1110911940" sldId="257"/>
            <ac:spMk id="9" creationId="{9AA72BD9-2C5A-4EDC-931F-5AA08EACA0F3}"/>
          </ac:spMkLst>
        </pc:spChg>
        <pc:spChg chg="add">
          <ac:chgData name="Ramon Burgstad" userId="5061cdd7803951a7" providerId="LiveId" clId="{A9A56634-F080-419A-9A79-110B33094398}" dt="2021-04-29T12:01:49.572" v="126" actId="26606"/>
          <ac:spMkLst>
            <pc:docMk/>
            <pc:sldMk cId="1110911940" sldId="257"/>
            <ac:spMk id="11" creationId="{DD3981AC-7B61-4947-BCF3-F7AA7FA385B9}"/>
          </ac:spMkLst>
        </pc:spChg>
        <pc:spChg chg="add">
          <ac:chgData name="Ramon Burgstad" userId="5061cdd7803951a7" providerId="LiveId" clId="{A9A56634-F080-419A-9A79-110B33094398}" dt="2021-04-29T12:01:49.572" v="126" actId="26606"/>
          <ac:spMkLst>
            <pc:docMk/>
            <pc:sldMk cId="1110911940" sldId="257"/>
            <ac:spMk id="13" creationId="{55D4142C-5077-457F-A6AD-3FECFDB39685}"/>
          </ac:spMkLst>
        </pc:spChg>
        <pc:spChg chg="add">
          <ac:chgData name="Ramon Burgstad" userId="5061cdd7803951a7" providerId="LiveId" clId="{A9A56634-F080-419A-9A79-110B33094398}" dt="2021-04-29T12:01:49.572" v="126" actId="26606"/>
          <ac:spMkLst>
            <pc:docMk/>
            <pc:sldMk cId="1110911940" sldId="257"/>
            <ac:spMk id="15" creationId="{7A5F0580-5EE9-419F-96EE-B6529EF6E7D0}"/>
          </ac:spMkLst>
        </pc:spChg>
        <pc:picChg chg="add mod ord">
          <ac:chgData name="Ramon Burgstad" userId="5061cdd7803951a7" providerId="LiveId" clId="{A9A56634-F080-419A-9A79-110B33094398}" dt="2021-04-29T12:01:49.572" v="126" actId="26606"/>
          <ac:picMkLst>
            <pc:docMk/>
            <pc:sldMk cId="1110911940" sldId="257"/>
            <ac:picMk id="4" creationId="{850329A7-3022-4A94-835D-D3E94907924C}"/>
          </ac:picMkLst>
        </pc:picChg>
      </pc:sldChg>
      <pc:sldChg chg="addSp delSp modSp new mod setBg setClrOvrMap">
        <pc:chgData name="Ramon Burgstad" userId="5061cdd7803951a7" providerId="LiveId" clId="{A9A56634-F080-419A-9A79-110B33094398}" dt="2021-04-29T12:08:58.315" v="289" actId="1076"/>
        <pc:sldMkLst>
          <pc:docMk/>
          <pc:sldMk cId="3644699159" sldId="258"/>
        </pc:sldMkLst>
        <pc:spChg chg="mod">
          <ac:chgData name="Ramon Burgstad" userId="5061cdd7803951a7" providerId="LiveId" clId="{A9A56634-F080-419A-9A79-110B33094398}" dt="2021-04-29T12:06:50.129" v="254" actId="1076"/>
          <ac:spMkLst>
            <pc:docMk/>
            <pc:sldMk cId="3644699159" sldId="258"/>
            <ac:spMk id="2" creationId="{F9BEE2EE-0D3F-4F13-A00A-F90804A085F4}"/>
          </ac:spMkLst>
        </pc:spChg>
        <pc:spChg chg="mod">
          <ac:chgData name="Ramon Burgstad" userId="5061cdd7803951a7" providerId="LiveId" clId="{A9A56634-F080-419A-9A79-110B33094398}" dt="2021-04-29T12:08:42.689" v="283" actId="1076"/>
          <ac:spMkLst>
            <pc:docMk/>
            <pc:sldMk cId="3644699159" sldId="258"/>
            <ac:spMk id="3" creationId="{91E02169-508F-4FCF-99C7-27E27C9D4B1B}"/>
          </ac:spMkLst>
        </pc:spChg>
        <pc:spChg chg="add del">
          <ac:chgData name="Ramon Burgstad" userId="5061cdd7803951a7" providerId="LiveId" clId="{A9A56634-F080-419A-9A79-110B33094398}" dt="2021-04-29T12:03:07.060" v="142" actId="26606"/>
          <ac:spMkLst>
            <pc:docMk/>
            <pc:sldMk cId="3644699159" sldId="258"/>
            <ac:spMk id="8" creationId="{A9CB0874-88B8-43D3-B0B6-C32F790F790D}"/>
          </ac:spMkLst>
        </pc:spChg>
        <pc:spChg chg="add">
          <ac:chgData name="Ramon Burgstad" userId="5061cdd7803951a7" providerId="LiveId" clId="{A9A56634-F080-419A-9A79-110B33094398}" dt="2021-04-29T12:03:07.111" v="143" actId="26606"/>
          <ac:spMkLst>
            <pc:docMk/>
            <pc:sldMk cId="3644699159" sldId="258"/>
            <ac:spMk id="21" creationId="{B95B9BA8-1D69-4796-85F5-B6D0BD52354B}"/>
          </ac:spMkLst>
        </pc:spChg>
        <pc:grpChg chg="add del">
          <ac:chgData name="Ramon Burgstad" userId="5061cdd7803951a7" providerId="LiveId" clId="{A9A56634-F080-419A-9A79-110B33094398}" dt="2021-04-29T12:03:07.060" v="142" actId="26606"/>
          <ac:grpSpMkLst>
            <pc:docMk/>
            <pc:sldMk cId="3644699159" sldId="258"/>
            <ac:grpSpMk id="10" creationId="{4BFD067A-52BE-40EE-B7CA-391830B9A265}"/>
          </ac:grpSpMkLst>
        </pc:grpChg>
        <pc:grpChg chg="add del">
          <ac:chgData name="Ramon Burgstad" userId="5061cdd7803951a7" providerId="LiveId" clId="{A9A56634-F080-419A-9A79-110B33094398}" dt="2021-04-29T12:03:07.060" v="142" actId="26606"/>
          <ac:grpSpMkLst>
            <pc:docMk/>
            <pc:sldMk cId="3644699159" sldId="258"/>
            <ac:grpSpMk id="14" creationId="{C15B8CC4-8CCE-428F-AE7E-28D178984CEC}"/>
          </ac:grpSpMkLst>
        </pc:grpChg>
        <pc:grpChg chg="add">
          <ac:chgData name="Ramon Burgstad" userId="5061cdd7803951a7" providerId="LiveId" clId="{A9A56634-F080-419A-9A79-110B33094398}" dt="2021-04-29T12:03:07.111" v="143" actId="26606"/>
          <ac:grpSpMkLst>
            <pc:docMk/>
            <pc:sldMk cId="3644699159" sldId="258"/>
            <ac:grpSpMk id="22" creationId="{5F892E19-92E7-4BB2-8C3F-DBDFE8D9D324}"/>
          </ac:grpSpMkLst>
        </pc:grpChg>
        <pc:picChg chg="add del mod">
          <ac:chgData name="Ramon Burgstad" userId="5061cdd7803951a7" providerId="LiveId" clId="{A9A56634-F080-419A-9A79-110B33094398}" dt="2021-04-29T12:03:33.414" v="162" actId="478"/>
          <ac:picMkLst>
            <pc:docMk/>
            <pc:sldMk cId="3644699159" sldId="258"/>
            <ac:picMk id="5" creationId="{A877C6FE-4B28-4C54-827F-625DCF913171}"/>
          </ac:picMkLst>
        </pc:picChg>
        <pc:picChg chg="add del mod">
          <ac:chgData name="Ramon Burgstad" userId="5061cdd7803951a7" providerId="LiveId" clId="{A9A56634-F080-419A-9A79-110B33094398}" dt="2021-04-29T12:03:33.414" v="162" actId="478"/>
          <ac:picMkLst>
            <pc:docMk/>
            <pc:sldMk cId="3644699159" sldId="258"/>
            <ac:picMk id="7" creationId="{6BD7F513-5D77-4C04-A63C-1724471A4CFF}"/>
          </ac:picMkLst>
        </pc:picChg>
        <pc:picChg chg="add del mod">
          <ac:chgData name="Ramon Burgstad" userId="5061cdd7803951a7" providerId="LiveId" clId="{A9A56634-F080-419A-9A79-110B33094398}" dt="2021-04-29T12:03:33.414" v="162" actId="478"/>
          <ac:picMkLst>
            <pc:docMk/>
            <pc:sldMk cId="3644699159" sldId="258"/>
            <ac:picMk id="28" creationId="{BDDF95BE-2046-409C-900E-EE0BD62C138F}"/>
          </ac:picMkLst>
        </pc:picChg>
        <pc:picChg chg="add del mod">
          <ac:chgData name="Ramon Burgstad" userId="5061cdd7803951a7" providerId="LiveId" clId="{A9A56634-F080-419A-9A79-110B33094398}" dt="2021-04-29T12:03:33.414" v="162" actId="478"/>
          <ac:picMkLst>
            <pc:docMk/>
            <pc:sldMk cId="3644699159" sldId="258"/>
            <ac:picMk id="30" creationId="{6340E403-27DA-4977-80E0-684CAC3FD76E}"/>
          </ac:picMkLst>
        </pc:picChg>
        <pc:picChg chg="add del mod">
          <ac:chgData name="Ramon Burgstad" userId="5061cdd7803951a7" providerId="LiveId" clId="{A9A56634-F080-419A-9A79-110B33094398}" dt="2021-04-29T12:03:33.414" v="162" actId="478"/>
          <ac:picMkLst>
            <pc:docMk/>
            <pc:sldMk cId="3644699159" sldId="258"/>
            <ac:picMk id="32" creationId="{9F232694-AFC8-4786-82C6-C2D36AC773B0}"/>
          </ac:picMkLst>
        </pc:picChg>
        <pc:picChg chg="add del mod">
          <ac:chgData name="Ramon Burgstad" userId="5061cdd7803951a7" providerId="LiveId" clId="{A9A56634-F080-419A-9A79-110B33094398}" dt="2021-04-29T12:03:33.414" v="162" actId="478"/>
          <ac:picMkLst>
            <pc:docMk/>
            <pc:sldMk cId="3644699159" sldId="258"/>
            <ac:picMk id="34" creationId="{BC05E30F-619C-4048-BBAD-12D41D85A97F}"/>
          </ac:picMkLst>
        </pc:picChg>
        <pc:picChg chg="add del mod">
          <ac:chgData name="Ramon Burgstad" userId="5061cdd7803951a7" providerId="LiveId" clId="{A9A56634-F080-419A-9A79-110B33094398}" dt="2021-04-29T12:03:33.414" v="162" actId="478"/>
          <ac:picMkLst>
            <pc:docMk/>
            <pc:sldMk cId="3644699159" sldId="258"/>
            <ac:picMk id="36" creationId="{4A01821F-6A3D-4EBE-845F-6CA00EDEE2C0}"/>
          </ac:picMkLst>
        </pc:picChg>
        <pc:picChg chg="add del mod">
          <ac:chgData name="Ramon Burgstad" userId="5061cdd7803951a7" providerId="LiveId" clId="{A9A56634-F080-419A-9A79-110B33094398}" dt="2021-04-29T12:03:33.414" v="162" actId="478"/>
          <ac:picMkLst>
            <pc:docMk/>
            <pc:sldMk cId="3644699159" sldId="258"/>
            <ac:picMk id="38" creationId="{BF5A9FF2-32A0-4B64-A0EB-CCBC1854A4F6}"/>
          </ac:picMkLst>
        </pc:picChg>
        <pc:picChg chg="add mod">
          <ac:chgData name="Ramon Burgstad" userId="5061cdd7803951a7" providerId="LiveId" clId="{A9A56634-F080-419A-9A79-110B33094398}" dt="2021-04-29T12:08:38.486" v="282" actId="1076"/>
          <ac:picMkLst>
            <pc:docMk/>
            <pc:sldMk cId="3644699159" sldId="258"/>
            <ac:picMk id="40" creationId="{A1CCE12A-2936-4D83-9E95-20C54EBE9488}"/>
          </ac:picMkLst>
        </pc:picChg>
        <pc:picChg chg="add mod">
          <ac:chgData name="Ramon Burgstad" userId="5061cdd7803951a7" providerId="LiveId" clId="{A9A56634-F080-419A-9A79-110B33094398}" dt="2021-04-29T12:08:38.486" v="282" actId="1076"/>
          <ac:picMkLst>
            <pc:docMk/>
            <pc:sldMk cId="3644699159" sldId="258"/>
            <ac:picMk id="42" creationId="{EF228EA8-28AE-42FF-BF3B-C1D22AAD7168}"/>
          </ac:picMkLst>
        </pc:picChg>
        <pc:picChg chg="add mod">
          <ac:chgData name="Ramon Burgstad" userId="5061cdd7803951a7" providerId="LiveId" clId="{A9A56634-F080-419A-9A79-110B33094398}" dt="2021-04-29T12:08:38.486" v="282" actId="1076"/>
          <ac:picMkLst>
            <pc:docMk/>
            <pc:sldMk cId="3644699159" sldId="258"/>
            <ac:picMk id="44" creationId="{B85E9456-8433-4D3D-A571-57F8F9E8F9F6}"/>
          </ac:picMkLst>
        </pc:picChg>
        <pc:picChg chg="add mod">
          <ac:chgData name="Ramon Burgstad" userId="5061cdd7803951a7" providerId="LiveId" clId="{A9A56634-F080-419A-9A79-110B33094398}" dt="2021-04-29T12:08:38.486" v="282" actId="1076"/>
          <ac:picMkLst>
            <pc:docMk/>
            <pc:sldMk cId="3644699159" sldId="258"/>
            <ac:picMk id="46" creationId="{2A16EB28-251D-40BD-8B8C-24257888F8AF}"/>
          </ac:picMkLst>
        </pc:picChg>
        <pc:picChg chg="add mod">
          <ac:chgData name="Ramon Burgstad" userId="5061cdd7803951a7" providerId="LiveId" clId="{A9A56634-F080-419A-9A79-110B33094398}" dt="2021-04-29T12:08:38.486" v="282" actId="1076"/>
          <ac:picMkLst>
            <pc:docMk/>
            <pc:sldMk cId="3644699159" sldId="258"/>
            <ac:picMk id="48" creationId="{A30E6AB9-267E-4A16-B763-473008B66471}"/>
          </ac:picMkLst>
        </pc:picChg>
        <pc:picChg chg="add mod">
          <ac:chgData name="Ramon Burgstad" userId="5061cdd7803951a7" providerId="LiveId" clId="{A9A56634-F080-419A-9A79-110B33094398}" dt="2021-04-29T12:08:38.486" v="282" actId="1076"/>
          <ac:picMkLst>
            <pc:docMk/>
            <pc:sldMk cId="3644699159" sldId="258"/>
            <ac:picMk id="50" creationId="{E61D1168-7CCC-4A4E-A878-ACF45C4AFB23}"/>
          </ac:picMkLst>
        </pc:picChg>
        <pc:picChg chg="add mod">
          <ac:chgData name="Ramon Burgstad" userId="5061cdd7803951a7" providerId="LiveId" clId="{A9A56634-F080-419A-9A79-110B33094398}" dt="2021-04-29T12:08:38.486" v="282" actId="1076"/>
          <ac:picMkLst>
            <pc:docMk/>
            <pc:sldMk cId="3644699159" sldId="258"/>
            <ac:picMk id="52" creationId="{67B46391-7D9C-4D58-B759-99F89682CC27}"/>
          </ac:picMkLst>
        </pc:picChg>
        <pc:picChg chg="add mod">
          <ac:chgData name="Ramon Burgstad" userId="5061cdd7803951a7" providerId="LiveId" clId="{A9A56634-F080-419A-9A79-110B33094398}" dt="2021-04-29T12:08:38.486" v="282" actId="1076"/>
          <ac:picMkLst>
            <pc:docMk/>
            <pc:sldMk cId="3644699159" sldId="258"/>
            <ac:picMk id="54" creationId="{E90709DA-8E2C-41C2-84E4-B082B29878C4}"/>
          </ac:picMkLst>
        </pc:picChg>
        <pc:picChg chg="add mod ord">
          <ac:chgData name="Ramon Burgstad" userId="5061cdd7803951a7" providerId="LiveId" clId="{A9A56634-F080-419A-9A79-110B33094398}" dt="2021-04-29T12:08:58.315" v="289" actId="1076"/>
          <ac:picMkLst>
            <pc:docMk/>
            <pc:sldMk cId="3644699159" sldId="258"/>
            <ac:picMk id="56" creationId="{1965D18E-1A56-475B-BCAE-680BA66B58DE}"/>
          </ac:picMkLst>
        </pc:picChg>
        <pc:picChg chg="add mod">
          <ac:chgData name="Ramon Burgstad" userId="5061cdd7803951a7" providerId="LiveId" clId="{A9A56634-F080-419A-9A79-110B33094398}" dt="2021-04-29T12:08:48.585" v="286" actId="14100"/>
          <ac:picMkLst>
            <pc:docMk/>
            <pc:sldMk cId="3644699159" sldId="258"/>
            <ac:picMk id="58" creationId="{64D31440-887A-4CAD-AF80-91179719866C}"/>
          </ac:picMkLst>
        </pc:picChg>
      </pc:sldChg>
      <pc:sldChg chg="addSp delSp modSp new mod setBg setClrOvrMap">
        <pc:chgData name="Ramon Burgstad" userId="5061cdd7803951a7" providerId="LiveId" clId="{A9A56634-F080-419A-9A79-110B33094398}" dt="2021-04-29T12:10:49.475" v="310" actId="1076"/>
        <pc:sldMkLst>
          <pc:docMk/>
          <pc:sldMk cId="2388522317" sldId="259"/>
        </pc:sldMkLst>
        <pc:spChg chg="mod">
          <ac:chgData name="Ramon Burgstad" userId="5061cdd7803951a7" providerId="LiveId" clId="{A9A56634-F080-419A-9A79-110B33094398}" dt="2021-04-29T12:05:09.641" v="223" actId="26606"/>
          <ac:spMkLst>
            <pc:docMk/>
            <pc:sldMk cId="2388522317" sldId="259"/>
            <ac:spMk id="2" creationId="{45FB882F-AC12-4DB9-99FE-DDCA277F0A40}"/>
          </ac:spMkLst>
        </pc:spChg>
        <pc:spChg chg="mod">
          <ac:chgData name="Ramon Burgstad" userId="5061cdd7803951a7" providerId="LiveId" clId="{A9A56634-F080-419A-9A79-110B33094398}" dt="2021-04-29T12:10:49.475" v="310" actId="1076"/>
          <ac:spMkLst>
            <pc:docMk/>
            <pc:sldMk cId="2388522317" sldId="259"/>
            <ac:spMk id="3" creationId="{7B6B5255-DCF5-43D5-9F97-C1F195047681}"/>
          </ac:spMkLst>
        </pc:spChg>
        <pc:spChg chg="add">
          <ac:chgData name="Ramon Burgstad" userId="5061cdd7803951a7" providerId="LiveId" clId="{A9A56634-F080-419A-9A79-110B33094398}" dt="2021-04-29T12:05:09.641" v="223" actId="26606"/>
          <ac:spMkLst>
            <pc:docMk/>
            <pc:sldMk cId="2388522317" sldId="259"/>
            <ac:spMk id="8" creationId="{B95B9BA8-1D69-4796-85F5-B6D0BD52354B}"/>
          </ac:spMkLst>
        </pc:spChg>
        <pc:grpChg chg="add">
          <ac:chgData name="Ramon Burgstad" userId="5061cdd7803951a7" providerId="LiveId" clId="{A9A56634-F080-419A-9A79-110B33094398}" dt="2021-04-29T12:05:09.641" v="223" actId="26606"/>
          <ac:grpSpMkLst>
            <pc:docMk/>
            <pc:sldMk cId="2388522317" sldId="259"/>
            <ac:grpSpMk id="10" creationId="{5F892E19-92E7-4BB2-8C3F-DBDFE8D9D324}"/>
          </ac:grpSpMkLst>
        </pc:grpChg>
        <pc:picChg chg="add del">
          <ac:chgData name="Ramon Burgstad" userId="5061cdd7803951a7" providerId="LiveId" clId="{A9A56634-F080-419A-9A79-110B33094398}" dt="2021-04-29T11:58:31.201" v="98"/>
          <ac:picMkLst>
            <pc:docMk/>
            <pc:sldMk cId="2388522317" sldId="259"/>
            <ac:picMk id="4" creationId="{5803710F-B785-47F9-89E3-83BE40AF3092}"/>
          </ac:picMkLst>
        </pc:picChg>
      </pc:sldChg>
      <pc:sldChg chg="addSp modSp new mod setBg">
        <pc:chgData name="Ramon Burgstad" userId="5061cdd7803951a7" providerId="LiveId" clId="{A9A56634-F080-419A-9A79-110B33094398}" dt="2021-04-29T12:20:13.470" v="687" actId="26606"/>
        <pc:sldMkLst>
          <pc:docMk/>
          <pc:sldMk cId="2298214799" sldId="260"/>
        </pc:sldMkLst>
        <pc:spChg chg="mod">
          <ac:chgData name="Ramon Burgstad" userId="5061cdd7803951a7" providerId="LiveId" clId="{A9A56634-F080-419A-9A79-110B33094398}" dt="2021-04-29T12:20:13.470" v="687" actId="26606"/>
          <ac:spMkLst>
            <pc:docMk/>
            <pc:sldMk cId="2298214799" sldId="260"/>
            <ac:spMk id="2" creationId="{77CA2589-ABD4-4A29-8C21-82F17E269B41}"/>
          </ac:spMkLst>
        </pc:spChg>
        <pc:spChg chg="mod">
          <ac:chgData name="Ramon Burgstad" userId="5061cdd7803951a7" providerId="LiveId" clId="{A9A56634-F080-419A-9A79-110B33094398}" dt="2021-04-29T12:20:13.470" v="687" actId="26606"/>
          <ac:spMkLst>
            <pc:docMk/>
            <pc:sldMk cId="2298214799" sldId="260"/>
            <ac:spMk id="3" creationId="{E2E572D4-13A9-410D-A1F6-5C180F3CC1CC}"/>
          </ac:spMkLst>
        </pc:spChg>
        <pc:spChg chg="add">
          <ac:chgData name="Ramon Burgstad" userId="5061cdd7803951a7" providerId="LiveId" clId="{A9A56634-F080-419A-9A79-110B33094398}" dt="2021-04-29T12:20:13.470" v="687" actId="26606"/>
          <ac:spMkLst>
            <pc:docMk/>
            <pc:sldMk cId="2298214799" sldId="260"/>
            <ac:spMk id="8" creationId="{787F4F1C-8D3D-4EC1-B72D-A0470A5A08B8}"/>
          </ac:spMkLst>
        </pc:spChg>
        <pc:grpChg chg="add">
          <ac:chgData name="Ramon Burgstad" userId="5061cdd7803951a7" providerId="LiveId" clId="{A9A56634-F080-419A-9A79-110B33094398}" dt="2021-04-29T12:20:13.470" v="687" actId="26606"/>
          <ac:grpSpMkLst>
            <pc:docMk/>
            <pc:sldMk cId="2298214799" sldId="260"/>
            <ac:grpSpMk id="10" creationId="{D1E3DD61-64DB-46AD-B249-E273CD86B051}"/>
          </ac:grpSpMkLst>
        </pc:grpChg>
      </pc:sldChg>
      <pc:sldChg chg="addSp delSp add del setBg delDesignElem">
        <pc:chgData name="Ramon Burgstad" userId="5061cdd7803951a7" providerId="LiveId" clId="{A9A56634-F080-419A-9A79-110B33094398}" dt="2021-04-29T11:59:10.134" v="101" actId="47"/>
        <pc:sldMkLst>
          <pc:docMk/>
          <pc:sldMk cId="133345658" sldId="261"/>
        </pc:sldMkLst>
        <pc:spChg chg="add del">
          <ac:chgData name="Ramon Burgstad" userId="5061cdd7803951a7" providerId="LiveId" clId="{A9A56634-F080-419A-9A79-110B33094398}" dt="2021-04-29T11:58:35.278" v="100"/>
          <ac:spMkLst>
            <pc:docMk/>
            <pc:sldMk cId="133345658" sldId="261"/>
            <ac:spMk id="8" creationId="{5FEF463D-EE6B-46FF-B7C7-74B09A96C8AB}"/>
          </ac:spMkLst>
        </pc:spChg>
        <pc:spChg chg="add del">
          <ac:chgData name="Ramon Burgstad" userId="5061cdd7803951a7" providerId="LiveId" clId="{A9A56634-F080-419A-9A79-110B33094398}" dt="2021-04-29T11:58:35.278" v="100"/>
          <ac:spMkLst>
            <pc:docMk/>
            <pc:sldMk cId="133345658" sldId="261"/>
            <ac:spMk id="14" creationId="{30B5ED20-499B-41E7-95BE-8BBD3131456F}"/>
          </ac:spMkLst>
        </pc:spChg>
        <pc:spChg chg="add del">
          <ac:chgData name="Ramon Burgstad" userId="5061cdd7803951a7" providerId="LiveId" clId="{A9A56634-F080-419A-9A79-110B33094398}" dt="2021-04-29T11:58:35.278" v="100"/>
          <ac:spMkLst>
            <pc:docMk/>
            <pc:sldMk cId="133345658" sldId="261"/>
            <ac:spMk id="16" creationId="{35A51D22-76EA-4C70-B5C9-ED3946924CB7}"/>
          </ac:spMkLst>
        </pc:spChg>
        <pc:grpChg chg="add del">
          <ac:chgData name="Ramon Burgstad" userId="5061cdd7803951a7" providerId="LiveId" clId="{A9A56634-F080-419A-9A79-110B33094398}" dt="2021-04-29T11:58:35.278" v="100"/>
          <ac:grpSpMkLst>
            <pc:docMk/>
            <pc:sldMk cId="133345658" sldId="261"/>
            <ac:grpSpMk id="10" creationId="{11A27B3A-460C-4100-99B5-817F25979F6C}"/>
          </ac:grpSpMkLst>
        </pc:grpChg>
      </pc:sldChg>
      <pc:sldChg chg="addSp modSp new mod setBg setClrOvrMap">
        <pc:chgData name="Ramon Burgstad" userId="5061cdd7803951a7" providerId="LiveId" clId="{A9A56634-F080-419A-9A79-110B33094398}" dt="2021-04-29T12:15:16.754" v="417" actId="27614"/>
        <pc:sldMkLst>
          <pc:docMk/>
          <pc:sldMk cId="1173175342" sldId="261"/>
        </pc:sldMkLst>
        <pc:spChg chg="mod">
          <ac:chgData name="Ramon Burgstad" userId="5061cdd7803951a7" providerId="LiveId" clId="{A9A56634-F080-419A-9A79-110B33094398}" dt="2021-04-29T12:14:12.537" v="415" actId="26606"/>
          <ac:spMkLst>
            <pc:docMk/>
            <pc:sldMk cId="1173175342" sldId="261"/>
            <ac:spMk id="2" creationId="{FB03B512-52B0-4CFB-BA69-457ABF222BF7}"/>
          </ac:spMkLst>
        </pc:spChg>
        <pc:spChg chg="mod ord">
          <ac:chgData name="Ramon Burgstad" userId="5061cdd7803951a7" providerId="LiveId" clId="{A9A56634-F080-419A-9A79-110B33094398}" dt="2021-04-29T12:14:12.537" v="415" actId="26606"/>
          <ac:spMkLst>
            <pc:docMk/>
            <pc:sldMk cId="1173175342" sldId="261"/>
            <ac:spMk id="3" creationId="{931B8C25-0783-432F-9EFD-7144059933F7}"/>
          </ac:spMkLst>
        </pc:spChg>
        <pc:picChg chg="add mod">
          <ac:chgData name="Ramon Burgstad" userId="5061cdd7803951a7" providerId="LiveId" clId="{A9A56634-F080-419A-9A79-110B33094398}" dt="2021-04-29T12:15:16.754" v="417" actId="27614"/>
          <ac:picMkLst>
            <pc:docMk/>
            <pc:sldMk cId="1173175342" sldId="261"/>
            <ac:picMk id="2050" creationId="{5ADF7ADA-1C92-4823-9F67-A720A59A0223}"/>
          </ac:picMkLst>
        </pc:picChg>
        <pc:picChg chg="add mod">
          <ac:chgData name="Ramon Burgstad" userId="5061cdd7803951a7" providerId="LiveId" clId="{A9A56634-F080-419A-9A79-110B33094398}" dt="2021-04-29T12:15:16.747" v="416" actId="27614"/>
          <ac:picMkLst>
            <pc:docMk/>
            <pc:sldMk cId="1173175342" sldId="261"/>
            <ac:picMk id="2052" creationId="{65C1F3B7-93FE-4B83-970C-B9FC550B4E6F}"/>
          </ac:picMkLst>
        </pc:picChg>
      </pc:sldChg>
      <pc:sldChg chg="addSp modSp new mod setBg setClrOvrMap">
        <pc:chgData name="Ramon Burgstad" userId="5061cdd7803951a7" providerId="LiveId" clId="{A9A56634-F080-419A-9A79-110B33094398}" dt="2021-04-29T12:12:50.274" v="409" actId="26606"/>
        <pc:sldMkLst>
          <pc:docMk/>
          <pc:sldMk cId="3711022524" sldId="262"/>
        </pc:sldMkLst>
        <pc:spChg chg="mod">
          <ac:chgData name="Ramon Burgstad" userId="5061cdd7803951a7" providerId="LiveId" clId="{A9A56634-F080-419A-9A79-110B33094398}" dt="2021-04-29T12:12:50.274" v="409" actId="26606"/>
          <ac:spMkLst>
            <pc:docMk/>
            <pc:sldMk cId="3711022524" sldId="262"/>
            <ac:spMk id="2" creationId="{67F2A202-55E7-4C88-AE87-F4CB524DA252}"/>
          </ac:spMkLst>
        </pc:spChg>
        <pc:spChg chg="mod">
          <ac:chgData name="Ramon Burgstad" userId="5061cdd7803951a7" providerId="LiveId" clId="{A9A56634-F080-419A-9A79-110B33094398}" dt="2021-04-29T12:12:50.274" v="409" actId="26606"/>
          <ac:spMkLst>
            <pc:docMk/>
            <pc:sldMk cId="3711022524" sldId="262"/>
            <ac:spMk id="3" creationId="{DC8613C0-1871-414B-9489-7D0E166A83BB}"/>
          </ac:spMkLst>
        </pc:spChg>
        <pc:spChg chg="add">
          <ac:chgData name="Ramon Burgstad" userId="5061cdd7803951a7" providerId="LiveId" clId="{A9A56634-F080-419A-9A79-110B33094398}" dt="2021-04-29T12:12:50.274" v="409" actId="26606"/>
          <ac:spMkLst>
            <pc:docMk/>
            <pc:sldMk cId="3711022524" sldId="262"/>
            <ac:spMk id="8" creationId="{B95B9BA8-1D69-4796-85F5-B6D0BD52354B}"/>
          </ac:spMkLst>
        </pc:spChg>
        <pc:grpChg chg="add">
          <ac:chgData name="Ramon Burgstad" userId="5061cdd7803951a7" providerId="LiveId" clId="{A9A56634-F080-419A-9A79-110B33094398}" dt="2021-04-29T12:12:50.274" v="409" actId="26606"/>
          <ac:grpSpMkLst>
            <pc:docMk/>
            <pc:sldMk cId="3711022524" sldId="262"/>
            <ac:grpSpMk id="10" creationId="{5F892E19-92E7-4BB2-8C3F-DBDFE8D9D324}"/>
          </ac:grpSpMkLst>
        </pc:grpChg>
      </pc:sldChg>
      <pc:sldChg chg="addSp modSp new mod setBg">
        <pc:chgData name="Ramon Burgstad" userId="5061cdd7803951a7" providerId="LiveId" clId="{A9A56634-F080-419A-9A79-110B33094398}" dt="2021-04-29T12:30:48.981" v="1164" actId="20577"/>
        <pc:sldMkLst>
          <pc:docMk/>
          <pc:sldMk cId="2558475704" sldId="263"/>
        </pc:sldMkLst>
        <pc:spChg chg="mod">
          <ac:chgData name="Ramon Burgstad" userId="5061cdd7803951a7" providerId="LiveId" clId="{A9A56634-F080-419A-9A79-110B33094398}" dt="2021-04-29T12:29:05.424" v="892" actId="6549"/>
          <ac:spMkLst>
            <pc:docMk/>
            <pc:sldMk cId="2558475704" sldId="263"/>
            <ac:spMk id="2" creationId="{3B027B94-3161-44F4-B8C1-29CFA024DE8B}"/>
          </ac:spMkLst>
        </pc:spChg>
        <pc:spChg chg="mod">
          <ac:chgData name="Ramon Burgstad" userId="5061cdd7803951a7" providerId="LiveId" clId="{A9A56634-F080-419A-9A79-110B33094398}" dt="2021-04-29T12:30:48.981" v="1164" actId="20577"/>
          <ac:spMkLst>
            <pc:docMk/>
            <pc:sldMk cId="2558475704" sldId="263"/>
            <ac:spMk id="3" creationId="{BD25F579-926C-497F-9ED6-186E0EF79265}"/>
          </ac:spMkLst>
        </pc:spChg>
        <pc:spChg chg="add">
          <ac:chgData name="Ramon Burgstad" userId="5061cdd7803951a7" providerId="LiveId" clId="{A9A56634-F080-419A-9A79-110B33094398}" dt="2021-04-29T12:23:00.978" v="824" actId="26606"/>
          <ac:spMkLst>
            <pc:docMk/>
            <pc:sldMk cId="2558475704" sldId="263"/>
            <ac:spMk id="8" creationId="{5A0118C5-4F8D-4CF4-BADD-53FEACC6C42A}"/>
          </ac:spMkLst>
        </pc:spChg>
        <pc:spChg chg="add">
          <ac:chgData name="Ramon Burgstad" userId="5061cdd7803951a7" providerId="LiveId" clId="{A9A56634-F080-419A-9A79-110B33094398}" dt="2021-04-29T12:23:00.978" v="824" actId="26606"/>
          <ac:spMkLst>
            <pc:docMk/>
            <pc:sldMk cId="2558475704" sldId="263"/>
            <ac:spMk id="10" creationId="{4E0A5C5C-2A95-428E-9F6A-0D29EBD57C9F}"/>
          </ac:spMkLst>
        </pc:spChg>
        <pc:spChg chg="add">
          <ac:chgData name="Ramon Burgstad" userId="5061cdd7803951a7" providerId="LiveId" clId="{A9A56634-F080-419A-9A79-110B33094398}" dt="2021-04-29T12:23:00.978" v="824" actId="26606"/>
          <ac:spMkLst>
            <pc:docMk/>
            <pc:sldMk cId="2558475704" sldId="263"/>
            <ac:spMk id="12" creationId="{1056F38F-7C4E-461D-8709-7D0024AE1F79}"/>
          </ac:spMkLst>
        </pc:spChg>
        <pc:spChg chg="add">
          <ac:chgData name="Ramon Burgstad" userId="5061cdd7803951a7" providerId="LiveId" clId="{A9A56634-F080-419A-9A79-110B33094398}" dt="2021-04-29T12:23:00.978" v="824" actId="26606"/>
          <ac:spMkLst>
            <pc:docMk/>
            <pc:sldMk cId="2558475704" sldId="263"/>
            <ac:spMk id="14" creationId="{C7278469-3C3C-49CE-AEEE-E176A4900B78}"/>
          </ac:spMkLst>
        </pc:spChg>
        <pc:spChg chg="add">
          <ac:chgData name="Ramon Burgstad" userId="5061cdd7803951a7" providerId="LiveId" clId="{A9A56634-F080-419A-9A79-110B33094398}" dt="2021-04-29T12:23:00.978" v="824" actId="26606"/>
          <ac:spMkLst>
            <pc:docMk/>
            <pc:sldMk cId="2558475704" sldId="263"/>
            <ac:spMk id="20" creationId="{4C6598AB-1C17-4D54-951C-A082D94ACB7A}"/>
          </ac:spMkLst>
        </pc:spChg>
        <pc:spChg chg="add">
          <ac:chgData name="Ramon Burgstad" userId="5061cdd7803951a7" providerId="LiveId" clId="{A9A56634-F080-419A-9A79-110B33094398}" dt="2021-04-29T12:23:00.978" v="824" actId="26606"/>
          <ac:spMkLst>
            <pc:docMk/>
            <pc:sldMk cId="2558475704" sldId="263"/>
            <ac:spMk id="22" creationId="{C83B66D7-137D-4AC1-B172-53D60F08BEB5}"/>
          </ac:spMkLst>
        </pc:spChg>
        <pc:spChg chg="add">
          <ac:chgData name="Ramon Burgstad" userId="5061cdd7803951a7" providerId="LiveId" clId="{A9A56634-F080-419A-9A79-110B33094398}" dt="2021-04-29T12:23:00.978" v="824" actId="26606"/>
          <ac:spMkLst>
            <pc:docMk/>
            <pc:sldMk cId="2558475704" sldId="263"/>
            <ac:spMk id="24" creationId="{F6B92503-6984-4D15-8B98-8718709B785D}"/>
          </ac:spMkLst>
        </pc:spChg>
        <pc:spChg chg="add">
          <ac:chgData name="Ramon Burgstad" userId="5061cdd7803951a7" providerId="LiveId" clId="{A9A56634-F080-419A-9A79-110B33094398}" dt="2021-04-29T12:23:00.978" v="824" actId="26606"/>
          <ac:spMkLst>
            <pc:docMk/>
            <pc:sldMk cId="2558475704" sldId="263"/>
            <ac:spMk id="26" creationId="{08DDF938-524E-4C18-A47D-C00627832366}"/>
          </ac:spMkLst>
        </pc:spChg>
        <pc:grpChg chg="add">
          <ac:chgData name="Ramon Burgstad" userId="5061cdd7803951a7" providerId="LiveId" clId="{A9A56634-F080-419A-9A79-110B33094398}" dt="2021-04-29T12:23:00.978" v="824" actId="26606"/>
          <ac:grpSpMkLst>
            <pc:docMk/>
            <pc:sldMk cId="2558475704" sldId="263"/>
            <ac:grpSpMk id="16" creationId="{93DC754C-7E09-422D-A8BB-AF632E90DFA2}"/>
          </ac:grpSpMkLst>
        </pc:grpChg>
        <pc:grpChg chg="add">
          <ac:chgData name="Ramon Burgstad" userId="5061cdd7803951a7" providerId="LiveId" clId="{A9A56634-F080-419A-9A79-110B33094398}" dt="2021-04-29T12:23:00.978" v="824" actId="26606"/>
          <ac:grpSpMkLst>
            <pc:docMk/>
            <pc:sldMk cId="2558475704" sldId="263"/>
            <ac:grpSpMk id="28" creationId="{3773FAF5-C452-4455-9411-D6AF5EBD4CA9}"/>
          </ac:grpSpMkLst>
        </pc:grpChg>
      </pc:sldChg>
      <pc:sldChg chg="addSp modSp new mod setBg">
        <pc:chgData name="Ramon Burgstad" userId="5061cdd7803951a7" providerId="LiveId" clId="{A9A56634-F080-419A-9A79-110B33094398}" dt="2021-04-29T12:21:43.649" v="819" actId="20577"/>
        <pc:sldMkLst>
          <pc:docMk/>
          <pc:sldMk cId="4209117161" sldId="264"/>
        </pc:sldMkLst>
        <pc:spChg chg="mod">
          <ac:chgData name="Ramon Burgstad" userId="5061cdd7803951a7" providerId="LiveId" clId="{A9A56634-F080-419A-9A79-110B33094398}" dt="2021-04-29T12:18:25.349" v="548" actId="26606"/>
          <ac:spMkLst>
            <pc:docMk/>
            <pc:sldMk cId="4209117161" sldId="264"/>
            <ac:spMk id="2" creationId="{D2D07F58-F5DE-449D-904E-E3978AD3953F}"/>
          </ac:spMkLst>
        </pc:spChg>
        <pc:spChg chg="mod">
          <ac:chgData name="Ramon Burgstad" userId="5061cdd7803951a7" providerId="LiveId" clId="{A9A56634-F080-419A-9A79-110B33094398}" dt="2021-04-29T12:21:43.649" v="819" actId="20577"/>
          <ac:spMkLst>
            <pc:docMk/>
            <pc:sldMk cId="4209117161" sldId="264"/>
            <ac:spMk id="3" creationId="{09972EF6-EB93-49EC-BAC3-8BE51BD3E619}"/>
          </ac:spMkLst>
        </pc:spChg>
        <pc:spChg chg="add">
          <ac:chgData name="Ramon Burgstad" userId="5061cdd7803951a7" providerId="LiveId" clId="{A9A56634-F080-419A-9A79-110B33094398}" dt="2021-04-29T12:18:25.349" v="548" actId="26606"/>
          <ac:spMkLst>
            <pc:docMk/>
            <pc:sldMk cId="4209117161" sldId="264"/>
            <ac:spMk id="8" creationId="{5A0118C5-4F8D-4CF4-BADD-53FEACC6C42A}"/>
          </ac:spMkLst>
        </pc:spChg>
        <pc:spChg chg="add">
          <ac:chgData name="Ramon Burgstad" userId="5061cdd7803951a7" providerId="LiveId" clId="{A9A56634-F080-419A-9A79-110B33094398}" dt="2021-04-29T12:18:25.349" v="548" actId="26606"/>
          <ac:spMkLst>
            <pc:docMk/>
            <pc:sldMk cId="4209117161" sldId="264"/>
            <ac:spMk id="10" creationId="{4E0A5C5C-2A95-428E-9F6A-0D29EBD57C9F}"/>
          </ac:spMkLst>
        </pc:spChg>
        <pc:spChg chg="add">
          <ac:chgData name="Ramon Burgstad" userId="5061cdd7803951a7" providerId="LiveId" clId="{A9A56634-F080-419A-9A79-110B33094398}" dt="2021-04-29T12:18:25.349" v="548" actId="26606"/>
          <ac:spMkLst>
            <pc:docMk/>
            <pc:sldMk cId="4209117161" sldId="264"/>
            <ac:spMk id="12" creationId="{1056F38F-7C4E-461D-8709-7D0024AE1F79}"/>
          </ac:spMkLst>
        </pc:spChg>
        <pc:spChg chg="add">
          <ac:chgData name="Ramon Burgstad" userId="5061cdd7803951a7" providerId="LiveId" clId="{A9A56634-F080-419A-9A79-110B33094398}" dt="2021-04-29T12:18:25.349" v="548" actId="26606"/>
          <ac:spMkLst>
            <pc:docMk/>
            <pc:sldMk cId="4209117161" sldId="264"/>
            <ac:spMk id="14" creationId="{C7278469-3C3C-49CE-AEEE-E176A4900B78}"/>
          </ac:spMkLst>
        </pc:spChg>
        <pc:spChg chg="add">
          <ac:chgData name="Ramon Burgstad" userId="5061cdd7803951a7" providerId="LiveId" clId="{A9A56634-F080-419A-9A79-110B33094398}" dt="2021-04-29T12:18:25.349" v="548" actId="26606"/>
          <ac:spMkLst>
            <pc:docMk/>
            <pc:sldMk cId="4209117161" sldId="264"/>
            <ac:spMk id="20" creationId="{4C6598AB-1C17-4D54-951C-A082D94ACB7A}"/>
          </ac:spMkLst>
        </pc:spChg>
        <pc:spChg chg="add">
          <ac:chgData name="Ramon Burgstad" userId="5061cdd7803951a7" providerId="LiveId" clId="{A9A56634-F080-419A-9A79-110B33094398}" dt="2021-04-29T12:18:25.349" v="548" actId="26606"/>
          <ac:spMkLst>
            <pc:docMk/>
            <pc:sldMk cId="4209117161" sldId="264"/>
            <ac:spMk id="22" creationId="{C83B66D7-137D-4AC1-B172-53D60F08BEB5}"/>
          </ac:spMkLst>
        </pc:spChg>
        <pc:spChg chg="add">
          <ac:chgData name="Ramon Burgstad" userId="5061cdd7803951a7" providerId="LiveId" clId="{A9A56634-F080-419A-9A79-110B33094398}" dt="2021-04-29T12:18:25.349" v="548" actId="26606"/>
          <ac:spMkLst>
            <pc:docMk/>
            <pc:sldMk cId="4209117161" sldId="264"/>
            <ac:spMk id="24" creationId="{F6B92503-6984-4D15-8B98-8718709B785D}"/>
          </ac:spMkLst>
        </pc:spChg>
        <pc:spChg chg="add">
          <ac:chgData name="Ramon Burgstad" userId="5061cdd7803951a7" providerId="LiveId" clId="{A9A56634-F080-419A-9A79-110B33094398}" dt="2021-04-29T12:18:25.349" v="548" actId="26606"/>
          <ac:spMkLst>
            <pc:docMk/>
            <pc:sldMk cId="4209117161" sldId="264"/>
            <ac:spMk id="26" creationId="{08DDF938-524E-4C18-A47D-C00627832366}"/>
          </ac:spMkLst>
        </pc:spChg>
        <pc:grpChg chg="add">
          <ac:chgData name="Ramon Burgstad" userId="5061cdd7803951a7" providerId="LiveId" clId="{A9A56634-F080-419A-9A79-110B33094398}" dt="2021-04-29T12:18:25.349" v="548" actId="26606"/>
          <ac:grpSpMkLst>
            <pc:docMk/>
            <pc:sldMk cId="4209117161" sldId="264"/>
            <ac:grpSpMk id="16" creationId="{93DC754C-7E09-422D-A8BB-AF632E90DFA2}"/>
          </ac:grpSpMkLst>
        </pc:grpChg>
        <pc:grpChg chg="add">
          <ac:chgData name="Ramon Burgstad" userId="5061cdd7803951a7" providerId="LiveId" clId="{A9A56634-F080-419A-9A79-110B33094398}" dt="2021-04-29T12:18:25.349" v="548" actId="26606"/>
          <ac:grpSpMkLst>
            <pc:docMk/>
            <pc:sldMk cId="4209117161" sldId="264"/>
            <ac:grpSpMk id="28" creationId="{3773FAF5-C452-4455-9411-D6AF5EBD4CA9}"/>
          </ac:grpSpMkLst>
        </pc:grpChg>
      </pc:sldChg>
      <pc:sldChg chg="new del">
        <pc:chgData name="Ramon Burgstad" userId="5061cdd7803951a7" providerId="LiveId" clId="{A9A56634-F080-419A-9A79-110B33094398}" dt="2021-04-29T12:16:09.268" v="461" actId="47"/>
        <pc:sldMkLst>
          <pc:docMk/>
          <pc:sldMk cId="842230474" sldId="265"/>
        </pc:sldMkLst>
      </pc:sldChg>
      <pc:sldChg chg="addSp delSp add del setBg delDesignElem">
        <pc:chgData name="Ramon Burgstad" userId="5061cdd7803951a7" providerId="LiveId" clId="{A9A56634-F080-419A-9A79-110B33094398}" dt="2021-04-29T11:58:17.632" v="93"/>
        <pc:sldMkLst>
          <pc:docMk/>
          <pc:sldMk cId="1091957359" sldId="265"/>
        </pc:sldMkLst>
        <pc:spChg chg="add del">
          <ac:chgData name="Ramon Burgstad" userId="5061cdd7803951a7" providerId="LiveId" clId="{A9A56634-F080-419A-9A79-110B33094398}" dt="2021-04-29T11:58:17.632" v="93"/>
          <ac:spMkLst>
            <pc:docMk/>
            <pc:sldMk cId="1091957359" sldId="265"/>
            <ac:spMk id="47" creationId="{A7AE9375-4664-4DB2-922D-2782A6E439AC}"/>
          </ac:spMkLst>
        </pc:spChg>
        <pc:spChg chg="add del">
          <ac:chgData name="Ramon Burgstad" userId="5061cdd7803951a7" providerId="LiveId" clId="{A9A56634-F080-419A-9A79-110B33094398}" dt="2021-04-29T11:58:17.632" v="93"/>
          <ac:spMkLst>
            <pc:docMk/>
            <pc:sldMk cId="1091957359" sldId="265"/>
            <ac:spMk id="49" creationId="{9DD005C1-8C51-42D6-9BEE-B9B83849743D}"/>
          </ac:spMkLst>
        </pc:spChg>
        <pc:cxnChg chg="add del">
          <ac:chgData name="Ramon Burgstad" userId="5061cdd7803951a7" providerId="LiveId" clId="{A9A56634-F080-419A-9A79-110B33094398}" dt="2021-04-29T11:58:17.632" v="93"/>
          <ac:cxnSpMkLst>
            <pc:docMk/>
            <pc:sldMk cId="1091957359" sldId="265"/>
            <ac:cxnSpMk id="48" creationId="{EE504C98-6397-41C1-A8D8-2D9C4ED307E0}"/>
          </ac:cxnSpMkLst>
        </pc:cxnChg>
      </pc:sldChg>
      <pc:sldChg chg="addSp delSp add del setBg delDesignElem">
        <pc:chgData name="Ramon Burgstad" userId="5061cdd7803951a7" providerId="LiveId" clId="{A9A56634-F080-419A-9A79-110B33094398}" dt="2021-04-29T11:58:17.632" v="93"/>
        <pc:sldMkLst>
          <pc:docMk/>
          <pc:sldMk cId="3453657015" sldId="266"/>
        </pc:sldMkLst>
        <pc:spChg chg="add del">
          <ac:chgData name="Ramon Burgstad" userId="5061cdd7803951a7" providerId="LiveId" clId="{A9A56634-F080-419A-9A79-110B33094398}" dt="2021-04-29T11:58:17.632" v="93"/>
          <ac:spMkLst>
            <pc:docMk/>
            <pc:sldMk cId="3453657015" sldId="266"/>
            <ac:spMk id="21" creationId="{B95B9BA8-1D69-4796-85F5-B6D0BD52354B}"/>
          </ac:spMkLst>
        </pc:spChg>
        <pc:grpChg chg="add del">
          <ac:chgData name="Ramon Burgstad" userId="5061cdd7803951a7" providerId="LiveId" clId="{A9A56634-F080-419A-9A79-110B33094398}" dt="2021-04-29T11:58:17.632" v="93"/>
          <ac:grpSpMkLst>
            <pc:docMk/>
            <pc:sldMk cId="3453657015" sldId="266"/>
            <ac:grpSpMk id="22" creationId="{5F892E19-92E7-4BB2-8C3F-DBDFE8D9D324}"/>
          </ac:grpSpMkLst>
        </pc:grpChg>
      </pc:sldChg>
      <pc:sldChg chg="addSp modSp new mod setBg">
        <pc:chgData name="Ramon Burgstad" userId="5061cdd7803951a7" providerId="LiveId" clId="{A9A56634-F080-419A-9A79-110B33094398}" dt="2021-04-29T12:22:15.605" v="822" actId="26606"/>
        <pc:sldMkLst>
          <pc:docMk/>
          <pc:sldMk cId="3510353400" sldId="266"/>
        </pc:sldMkLst>
        <pc:spChg chg="mod">
          <ac:chgData name="Ramon Burgstad" userId="5061cdd7803951a7" providerId="LiveId" clId="{A9A56634-F080-419A-9A79-110B33094398}" dt="2021-04-29T12:22:15.605" v="822" actId="26606"/>
          <ac:spMkLst>
            <pc:docMk/>
            <pc:sldMk cId="3510353400" sldId="266"/>
            <ac:spMk id="2" creationId="{B19745B1-4DBC-4926-83EC-C8752AEE68FF}"/>
          </ac:spMkLst>
        </pc:spChg>
        <pc:spChg chg="mod">
          <ac:chgData name="Ramon Burgstad" userId="5061cdd7803951a7" providerId="LiveId" clId="{A9A56634-F080-419A-9A79-110B33094398}" dt="2021-04-29T12:22:15.605" v="822" actId="26606"/>
          <ac:spMkLst>
            <pc:docMk/>
            <pc:sldMk cId="3510353400" sldId="266"/>
            <ac:spMk id="3" creationId="{56C9E5BF-82A8-4D48-8C17-A1C3DB202C18}"/>
          </ac:spMkLst>
        </pc:spChg>
        <pc:spChg chg="add">
          <ac:chgData name="Ramon Burgstad" userId="5061cdd7803951a7" providerId="LiveId" clId="{A9A56634-F080-419A-9A79-110B33094398}" dt="2021-04-29T12:22:15.605" v="822" actId="26606"/>
          <ac:spMkLst>
            <pc:docMk/>
            <pc:sldMk cId="3510353400" sldId="266"/>
            <ac:spMk id="8" creationId="{5A0118C5-4F8D-4CF4-BADD-53FEACC6C42A}"/>
          </ac:spMkLst>
        </pc:spChg>
        <pc:spChg chg="add">
          <ac:chgData name="Ramon Burgstad" userId="5061cdd7803951a7" providerId="LiveId" clId="{A9A56634-F080-419A-9A79-110B33094398}" dt="2021-04-29T12:22:15.605" v="822" actId="26606"/>
          <ac:spMkLst>
            <pc:docMk/>
            <pc:sldMk cId="3510353400" sldId="266"/>
            <ac:spMk id="10" creationId="{A99050EE-26AF-4253-BD50-F0FCD965A8F6}"/>
          </ac:spMkLst>
        </pc:spChg>
        <pc:spChg chg="add">
          <ac:chgData name="Ramon Burgstad" userId="5061cdd7803951a7" providerId="LiveId" clId="{A9A56634-F080-419A-9A79-110B33094398}" dt="2021-04-29T12:22:15.605" v="822" actId="26606"/>
          <ac:spMkLst>
            <pc:docMk/>
            <pc:sldMk cId="3510353400" sldId="266"/>
            <ac:spMk id="16" creationId="{D0C78466-EB6E-45A0-99A6-A00789ACD90A}"/>
          </ac:spMkLst>
        </pc:spChg>
        <pc:spChg chg="add">
          <ac:chgData name="Ramon Burgstad" userId="5061cdd7803951a7" providerId="LiveId" clId="{A9A56634-F080-419A-9A79-110B33094398}" dt="2021-04-29T12:22:15.605" v="822" actId="26606"/>
          <ac:spMkLst>
            <pc:docMk/>
            <pc:sldMk cId="3510353400" sldId="266"/>
            <ac:spMk id="18" creationId="{E99F76E4-5DFD-4DBE-B042-66FBCD1182C9}"/>
          </ac:spMkLst>
        </pc:spChg>
        <pc:grpChg chg="add">
          <ac:chgData name="Ramon Burgstad" userId="5061cdd7803951a7" providerId="LiveId" clId="{A9A56634-F080-419A-9A79-110B33094398}" dt="2021-04-29T12:22:15.605" v="822" actId="26606"/>
          <ac:grpSpMkLst>
            <pc:docMk/>
            <pc:sldMk cId="3510353400" sldId="266"/>
            <ac:grpSpMk id="12" creationId="{00E015F5-1A99-4E40-BC3D-7707802996B5}"/>
          </ac:grpSpMkLst>
        </pc:grpChg>
        <pc:grpChg chg="add">
          <ac:chgData name="Ramon Burgstad" userId="5061cdd7803951a7" providerId="LiveId" clId="{A9A56634-F080-419A-9A79-110B33094398}" dt="2021-04-29T12:22:15.605" v="822" actId="26606"/>
          <ac:grpSpMkLst>
            <pc:docMk/>
            <pc:sldMk cId="3510353400" sldId="266"/>
            <ac:grpSpMk id="20" creationId="{5468B3A9-705E-43C3-A742-0619B0D8F2EE}"/>
          </ac:grpSpMkLst>
        </pc:grpChg>
        <pc:grpChg chg="add">
          <ac:chgData name="Ramon Burgstad" userId="5061cdd7803951a7" providerId="LiveId" clId="{A9A56634-F080-419A-9A79-110B33094398}" dt="2021-04-29T12:22:15.605" v="822" actId="26606"/>
          <ac:grpSpMkLst>
            <pc:docMk/>
            <pc:sldMk cId="3510353400" sldId="266"/>
            <ac:grpSpMk id="191" creationId="{773717CC-ECEE-4ABF-BA61-C59F46801775}"/>
          </ac:grpSpMkLst>
        </pc:grpChg>
      </pc:sldChg>
      <pc:sldChg chg="addSp modSp new mod setBg">
        <pc:chgData name="Ramon Burgstad" userId="5061cdd7803951a7" providerId="LiveId" clId="{A9A56634-F080-419A-9A79-110B33094398}" dt="2021-04-29T12:36:06.944" v="1832" actId="20577"/>
        <pc:sldMkLst>
          <pc:docMk/>
          <pc:sldMk cId="282676741" sldId="267"/>
        </pc:sldMkLst>
        <pc:spChg chg="mod">
          <ac:chgData name="Ramon Burgstad" userId="5061cdd7803951a7" providerId="LiveId" clId="{A9A56634-F080-419A-9A79-110B33094398}" dt="2021-04-29T12:20:19.383" v="688" actId="26606"/>
          <ac:spMkLst>
            <pc:docMk/>
            <pc:sldMk cId="282676741" sldId="267"/>
            <ac:spMk id="2" creationId="{4F084DFA-5BD5-4D8A-B406-962D0D1E8030}"/>
          </ac:spMkLst>
        </pc:spChg>
        <pc:spChg chg="mod">
          <ac:chgData name="Ramon Burgstad" userId="5061cdd7803951a7" providerId="LiveId" clId="{A9A56634-F080-419A-9A79-110B33094398}" dt="2021-04-29T12:36:06.944" v="1832" actId="20577"/>
          <ac:spMkLst>
            <pc:docMk/>
            <pc:sldMk cId="282676741" sldId="267"/>
            <ac:spMk id="3" creationId="{67F6A629-E460-43BD-8581-F510A6CEBBC7}"/>
          </ac:spMkLst>
        </pc:spChg>
        <pc:spChg chg="add">
          <ac:chgData name="Ramon Burgstad" userId="5061cdd7803951a7" providerId="LiveId" clId="{A9A56634-F080-419A-9A79-110B33094398}" dt="2021-04-29T12:20:19.383" v="688" actId="26606"/>
          <ac:spMkLst>
            <pc:docMk/>
            <pc:sldMk cId="282676741" sldId="267"/>
            <ac:spMk id="8" creationId="{5A0118C5-4F8D-4CF4-BADD-53FEACC6C42A}"/>
          </ac:spMkLst>
        </pc:spChg>
        <pc:spChg chg="add">
          <ac:chgData name="Ramon Burgstad" userId="5061cdd7803951a7" providerId="LiveId" clId="{A9A56634-F080-419A-9A79-110B33094398}" dt="2021-04-29T12:20:19.383" v="688" actId="26606"/>
          <ac:spMkLst>
            <pc:docMk/>
            <pc:sldMk cId="282676741" sldId="267"/>
            <ac:spMk id="10" creationId="{A99050EE-26AF-4253-BD50-F0FCD965A8F6}"/>
          </ac:spMkLst>
        </pc:spChg>
        <pc:spChg chg="add">
          <ac:chgData name="Ramon Burgstad" userId="5061cdd7803951a7" providerId="LiveId" clId="{A9A56634-F080-419A-9A79-110B33094398}" dt="2021-04-29T12:20:19.383" v="688" actId="26606"/>
          <ac:spMkLst>
            <pc:docMk/>
            <pc:sldMk cId="282676741" sldId="267"/>
            <ac:spMk id="16" creationId="{D0C78466-EB6E-45A0-99A6-A00789ACD90A}"/>
          </ac:spMkLst>
        </pc:spChg>
        <pc:spChg chg="add">
          <ac:chgData name="Ramon Burgstad" userId="5061cdd7803951a7" providerId="LiveId" clId="{A9A56634-F080-419A-9A79-110B33094398}" dt="2021-04-29T12:20:19.383" v="688" actId="26606"/>
          <ac:spMkLst>
            <pc:docMk/>
            <pc:sldMk cId="282676741" sldId="267"/>
            <ac:spMk id="18" creationId="{E99F76E4-5DFD-4DBE-B042-66FBCD1182C9}"/>
          </ac:spMkLst>
        </pc:spChg>
        <pc:grpChg chg="add">
          <ac:chgData name="Ramon Burgstad" userId="5061cdd7803951a7" providerId="LiveId" clId="{A9A56634-F080-419A-9A79-110B33094398}" dt="2021-04-29T12:20:19.383" v="688" actId="26606"/>
          <ac:grpSpMkLst>
            <pc:docMk/>
            <pc:sldMk cId="282676741" sldId="267"/>
            <ac:grpSpMk id="12" creationId="{00E015F5-1A99-4E40-BC3D-7707802996B5}"/>
          </ac:grpSpMkLst>
        </pc:grpChg>
        <pc:grpChg chg="add">
          <ac:chgData name="Ramon Burgstad" userId="5061cdd7803951a7" providerId="LiveId" clId="{A9A56634-F080-419A-9A79-110B33094398}" dt="2021-04-29T12:20:19.383" v="688" actId="26606"/>
          <ac:grpSpMkLst>
            <pc:docMk/>
            <pc:sldMk cId="282676741" sldId="267"/>
            <ac:grpSpMk id="20" creationId="{5468B3A9-705E-43C3-A742-0619B0D8F2EE}"/>
          </ac:grpSpMkLst>
        </pc:grpChg>
        <pc:grpChg chg="add">
          <ac:chgData name="Ramon Burgstad" userId="5061cdd7803951a7" providerId="LiveId" clId="{A9A56634-F080-419A-9A79-110B33094398}" dt="2021-04-29T12:20:19.383" v="688" actId="26606"/>
          <ac:grpSpMkLst>
            <pc:docMk/>
            <pc:sldMk cId="282676741" sldId="267"/>
            <ac:grpSpMk id="191" creationId="{773717CC-ECEE-4ABF-BA61-C59F46801775}"/>
          </ac:grpSpMkLst>
        </pc:grpChg>
      </pc:sldChg>
      <pc:sldChg chg="addSp delSp add del setBg delDesignElem">
        <pc:chgData name="Ramon Burgstad" userId="5061cdd7803951a7" providerId="LiveId" clId="{A9A56634-F080-419A-9A79-110B33094398}" dt="2021-04-29T11:58:17.632" v="93"/>
        <pc:sldMkLst>
          <pc:docMk/>
          <pc:sldMk cId="597531864" sldId="267"/>
        </pc:sldMkLst>
        <pc:spChg chg="add del">
          <ac:chgData name="Ramon Burgstad" userId="5061cdd7803951a7" providerId="LiveId" clId="{A9A56634-F080-419A-9A79-110B33094398}" dt="2021-04-29T11:58:17.632" v="93"/>
          <ac:spMkLst>
            <pc:docMk/>
            <pc:sldMk cId="597531864" sldId="267"/>
            <ac:spMk id="8" creationId="{A7AE9375-4664-4DB2-922D-2782A6E439AC}"/>
          </ac:spMkLst>
        </pc:spChg>
        <pc:spChg chg="add del">
          <ac:chgData name="Ramon Burgstad" userId="5061cdd7803951a7" providerId="LiveId" clId="{A9A56634-F080-419A-9A79-110B33094398}" dt="2021-04-29T11:58:17.632" v="93"/>
          <ac:spMkLst>
            <pc:docMk/>
            <pc:sldMk cId="597531864" sldId="267"/>
            <ac:spMk id="12" creationId="{9DD005C1-8C51-42D6-9BEE-B9B83849743D}"/>
          </ac:spMkLst>
        </pc:spChg>
        <pc:cxnChg chg="add del">
          <ac:chgData name="Ramon Burgstad" userId="5061cdd7803951a7" providerId="LiveId" clId="{A9A56634-F080-419A-9A79-110B33094398}" dt="2021-04-29T11:58:17.632" v="93"/>
          <ac:cxnSpMkLst>
            <pc:docMk/>
            <pc:sldMk cId="597531864" sldId="267"/>
            <ac:cxnSpMk id="10" creationId="{EE504C98-6397-41C1-A8D8-2D9C4ED307E0}"/>
          </ac:cxnSpMkLst>
        </pc:cxnChg>
      </pc:sldChg>
      <pc:sldChg chg="addSp delSp modSp new mod ord setBg">
        <pc:chgData name="Ramon Burgstad" userId="5061cdd7803951a7" providerId="LiveId" clId="{A9A56634-F080-419A-9A79-110B33094398}" dt="2021-04-29T12:35:15.390" v="1754" actId="20577"/>
        <pc:sldMkLst>
          <pc:docMk/>
          <pc:sldMk cId="3118291960" sldId="268"/>
        </pc:sldMkLst>
        <pc:spChg chg="mod">
          <ac:chgData name="Ramon Burgstad" userId="5061cdd7803951a7" providerId="LiveId" clId="{A9A56634-F080-419A-9A79-110B33094398}" dt="2021-04-29T12:31:05.456" v="1166" actId="26606"/>
          <ac:spMkLst>
            <pc:docMk/>
            <pc:sldMk cId="3118291960" sldId="268"/>
            <ac:spMk id="2" creationId="{4CEC7836-7B37-4C0E-89F4-6186A570B025}"/>
          </ac:spMkLst>
        </pc:spChg>
        <pc:spChg chg="mod">
          <ac:chgData name="Ramon Burgstad" userId="5061cdd7803951a7" providerId="LiveId" clId="{A9A56634-F080-419A-9A79-110B33094398}" dt="2021-04-29T12:35:15.390" v="1754" actId="20577"/>
          <ac:spMkLst>
            <pc:docMk/>
            <pc:sldMk cId="3118291960" sldId="268"/>
            <ac:spMk id="3" creationId="{D5DF8F87-AC68-4E97-B81F-40FAD0497558}"/>
          </ac:spMkLst>
        </pc:spChg>
        <pc:spChg chg="add del mod">
          <ac:chgData name="Ramon Burgstad" userId="5061cdd7803951a7" providerId="LiveId" clId="{A9A56634-F080-419A-9A79-110B33094398}" dt="2021-04-29T12:29:32.257" v="928" actId="478"/>
          <ac:spMkLst>
            <pc:docMk/>
            <pc:sldMk cId="3118291960" sldId="268"/>
            <ac:spMk id="4" creationId="{E7E2FC3F-3FAC-4619-A33A-2F7B2E1AE85E}"/>
          </ac:spMkLst>
        </pc:spChg>
        <pc:spChg chg="add">
          <ac:chgData name="Ramon Burgstad" userId="5061cdd7803951a7" providerId="LiveId" clId="{A9A56634-F080-419A-9A79-110B33094398}" dt="2021-04-29T12:31:05.456" v="1166" actId="26606"/>
          <ac:spMkLst>
            <pc:docMk/>
            <pc:sldMk cId="3118291960" sldId="268"/>
            <ac:spMk id="8" creationId="{5A0118C5-4F8D-4CF4-BADD-53FEACC6C42A}"/>
          </ac:spMkLst>
        </pc:spChg>
        <pc:spChg chg="add">
          <ac:chgData name="Ramon Burgstad" userId="5061cdd7803951a7" providerId="LiveId" clId="{A9A56634-F080-419A-9A79-110B33094398}" dt="2021-04-29T12:31:05.456" v="1166" actId="26606"/>
          <ac:spMkLst>
            <pc:docMk/>
            <pc:sldMk cId="3118291960" sldId="268"/>
            <ac:spMk id="10" creationId="{4E0A5C5C-2A95-428E-9F6A-0D29EBD57C9F}"/>
          </ac:spMkLst>
        </pc:spChg>
        <pc:spChg chg="add">
          <ac:chgData name="Ramon Burgstad" userId="5061cdd7803951a7" providerId="LiveId" clId="{A9A56634-F080-419A-9A79-110B33094398}" dt="2021-04-29T12:31:05.456" v="1166" actId="26606"/>
          <ac:spMkLst>
            <pc:docMk/>
            <pc:sldMk cId="3118291960" sldId="268"/>
            <ac:spMk id="12" creationId="{1056F38F-7C4E-461D-8709-7D0024AE1F79}"/>
          </ac:spMkLst>
        </pc:spChg>
        <pc:spChg chg="add">
          <ac:chgData name="Ramon Burgstad" userId="5061cdd7803951a7" providerId="LiveId" clId="{A9A56634-F080-419A-9A79-110B33094398}" dt="2021-04-29T12:31:05.456" v="1166" actId="26606"/>
          <ac:spMkLst>
            <pc:docMk/>
            <pc:sldMk cId="3118291960" sldId="268"/>
            <ac:spMk id="14" creationId="{C7278469-3C3C-49CE-AEEE-E176A4900B78}"/>
          </ac:spMkLst>
        </pc:spChg>
        <pc:spChg chg="add">
          <ac:chgData name="Ramon Burgstad" userId="5061cdd7803951a7" providerId="LiveId" clId="{A9A56634-F080-419A-9A79-110B33094398}" dt="2021-04-29T12:31:05.456" v="1166" actId="26606"/>
          <ac:spMkLst>
            <pc:docMk/>
            <pc:sldMk cId="3118291960" sldId="268"/>
            <ac:spMk id="20" creationId="{4C6598AB-1C17-4D54-951C-A082D94ACB7A}"/>
          </ac:spMkLst>
        </pc:spChg>
        <pc:spChg chg="add">
          <ac:chgData name="Ramon Burgstad" userId="5061cdd7803951a7" providerId="LiveId" clId="{A9A56634-F080-419A-9A79-110B33094398}" dt="2021-04-29T12:31:05.456" v="1166" actId="26606"/>
          <ac:spMkLst>
            <pc:docMk/>
            <pc:sldMk cId="3118291960" sldId="268"/>
            <ac:spMk id="22" creationId="{C83B66D7-137D-4AC1-B172-53D60F08BEB5}"/>
          </ac:spMkLst>
        </pc:spChg>
        <pc:spChg chg="add">
          <ac:chgData name="Ramon Burgstad" userId="5061cdd7803951a7" providerId="LiveId" clId="{A9A56634-F080-419A-9A79-110B33094398}" dt="2021-04-29T12:31:05.456" v="1166" actId="26606"/>
          <ac:spMkLst>
            <pc:docMk/>
            <pc:sldMk cId="3118291960" sldId="268"/>
            <ac:spMk id="24" creationId="{F6B92503-6984-4D15-8B98-8718709B785D}"/>
          </ac:spMkLst>
        </pc:spChg>
        <pc:spChg chg="add">
          <ac:chgData name="Ramon Burgstad" userId="5061cdd7803951a7" providerId="LiveId" clId="{A9A56634-F080-419A-9A79-110B33094398}" dt="2021-04-29T12:31:05.456" v="1166" actId="26606"/>
          <ac:spMkLst>
            <pc:docMk/>
            <pc:sldMk cId="3118291960" sldId="268"/>
            <ac:spMk id="26" creationId="{08DDF938-524E-4C18-A47D-C00627832366}"/>
          </ac:spMkLst>
        </pc:spChg>
        <pc:grpChg chg="add">
          <ac:chgData name="Ramon Burgstad" userId="5061cdd7803951a7" providerId="LiveId" clId="{A9A56634-F080-419A-9A79-110B33094398}" dt="2021-04-29T12:31:05.456" v="1166" actId="26606"/>
          <ac:grpSpMkLst>
            <pc:docMk/>
            <pc:sldMk cId="3118291960" sldId="268"/>
            <ac:grpSpMk id="16" creationId="{93DC754C-7E09-422D-A8BB-AF632E90DFA2}"/>
          </ac:grpSpMkLst>
        </pc:grpChg>
        <pc:grpChg chg="add">
          <ac:chgData name="Ramon Burgstad" userId="5061cdd7803951a7" providerId="LiveId" clId="{A9A56634-F080-419A-9A79-110B33094398}" dt="2021-04-29T12:31:05.456" v="1166" actId="26606"/>
          <ac:grpSpMkLst>
            <pc:docMk/>
            <pc:sldMk cId="3118291960" sldId="268"/>
            <ac:grpSpMk id="28" creationId="{3773FAF5-C452-4455-9411-D6AF5EBD4CA9}"/>
          </ac:grpSpMkLst>
        </pc:grpChg>
      </pc:sldChg>
    </pc:docChg>
  </pc:docChgLst>
</pc:chgInfo>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255274-D34E-446F-A5A3-FE535B42A1FD}"/>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D664CE40-930F-4ED2-A489-5FB72E56DF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21D9F914-96A8-4F36-B7AD-E70DBCA0CDFB}"/>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19A78E6F-E7D4-4A25-AF06-6CFFD85BEE4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FABFD9E-6B38-41C9-900D-BFEE99E5C98F}"/>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336587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D33130-D32C-42CA-AFBB-DDDBF3656704}"/>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CA1A8002-74F1-40B8-A715-4ED298C1798E}"/>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6D5CAA1C-9B62-4C2F-8003-A53AC2F2FAC9}"/>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0BA99B71-F980-4477-8CB3-AC388F7704A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6EDBBC1-B0EA-49FC-B48A-B9F57CDAB1B1}"/>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904377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C332553B-2F53-4357-BD76-D10183DD367D}"/>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586270CE-24F4-4B36-8881-77D6EDF4FF3F}"/>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44EB687E-59F2-40D7-9FDA-8B519BF658F4}"/>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D745297E-64E4-41DF-ABD8-5A2FB6057D6A}"/>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06C27E11-0507-4829-A5E8-35025C1AADC5}"/>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41781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E382E5-0A5D-488F-8BBB-3A47AF2C1105}"/>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DCC2B420-5925-4F96-8D8D-C459AF1A5077}"/>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CA75CBC0-1E03-4CFA-9ADE-DD2C220C3D8D}"/>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416CC830-5758-48C0-8FF5-5DD7A8C4237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464EAD5C-ECE6-4C45-BD77-C00F2DAC82E5}"/>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3921370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D70DBE5-1A40-40EE-91A2-8C9E9EBBC635}"/>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2EDA38BA-BCDE-4248-A89A-5C543ADECD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F779AC54-4AA6-417A-9728-3BB33C274284}"/>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E0CD053B-0226-4BA0-964A-381C64C231F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BDF2E406-9DC3-4610-9ADB-D066E1DE4814}"/>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1023324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716128-730D-433E-96BB-88764B708B68}"/>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CE432626-A6AA-4324-A8BA-8A6DAE0D28A2}"/>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96523585-6643-437E-9CAC-7ADC0AED72BA}"/>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6849B8F5-661A-467A-9B79-50D1C91C1E27}"/>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6" name="Tijdelijke aanduiding voor voettekst 5">
            <a:extLst>
              <a:ext uri="{FF2B5EF4-FFF2-40B4-BE49-F238E27FC236}">
                <a16:creationId xmlns:a16="http://schemas.microsoft.com/office/drawing/2014/main" id="{E41CD3D8-11AC-4F8B-8D81-867A8B8E1795}"/>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54DB3486-2308-4CF1-98F3-1F706003E581}"/>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681965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C33ACD-8BFC-4EDB-9E24-56F387193407}"/>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E806271C-67DC-44A8-B137-5DDE5D236C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FDE1DDFC-0685-4DFD-ADF1-BF23D5526643}"/>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1C8246C7-EC29-4654-A173-DFBED5FEF9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A738F103-6F18-41A0-A664-AEBFA77DBF8F}"/>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B40500B6-878B-45DD-8D17-8D8094FC2505}"/>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8" name="Tijdelijke aanduiding voor voettekst 7">
            <a:extLst>
              <a:ext uri="{FF2B5EF4-FFF2-40B4-BE49-F238E27FC236}">
                <a16:creationId xmlns:a16="http://schemas.microsoft.com/office/drawing/2014/main" id="{DF7A82B2-C7D6-4DF6-B670-8B52B167ACB0}"/>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A3738D10-0DAA-4CA4-AFA8-A5FC868FF926}"/>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132567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E7CDF2-67A0-4EBC-BAFE-FA9F059C9ABC}"/>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69D8AD83-7C28-495D-BA86-8BFC142C1FD3}"/>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4" name="Tijdelijke aanduiding voor voettekst 3">
            <a:extLst>
              <a:ext uri="{FF2B5EF4-FFF2-40B4-BE49-F238E27FC236}">
                <a16:creationId xmlns:a16="http://schemas.microsoft.com/office/drawing/2014/main" id="{98BAA699-691E-4917-BB86-9A464DA04218}"/>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DC5E9EB6-673B-4450-B171-F116739F2EEF}"/>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3231459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D16C527-18B3-486E-B088-592ECB350CE5}"/>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3" name="Tijdelijke aanduiding voor voettekst 2">
            <a:extLst>
              <a:ext uri="{FF2B5EF4-FFF2-40B4-BE49-F238E27FC236}">
                <a16:creationId xmlns:a16="http://schemas.microsoft.com/office/drawing/2014/main" id="{8B540D85-E281-473D-B8F4-E764481738D5}"/>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F31D3ADC-2082-471E-8484-380BB2AD9BCE}"/>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2502026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71E208-3A72-4018-94F6-E023A84462EF}"/>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2704EEFA-3C8A-435A-8E98-F75FFBECA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E8296F82-EF2B-4691-9D4E-D0530692EA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E614605D-8D25-42A5-A888-1A17D21D8AA0}"/>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6" name="Tijdelijke aanduiding voor voettekst 5">
            <a:extLst>
              <a:ext uri="{FF2B5EF4-FFF2-40B4-BE49-F238E27FC236}">
                <a16:creationId xmlns:a16="http://schemas.microsoft.com/office/drawing/2014/main" id="{DD19ED90-BA6F-4AB5-B02D-EEF5361B040A}"/>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EA52D547-D3E7-4A96-98A5-90C4F1D7252D}"/>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842992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BD9FC5-0433-494B-AEEE-6C3B1E7FA0AE}"/>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FA7E4451-91FE-491F-A04C-DB9B22E93A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56FB62F1-AF30-4FFA-9773-5C371A9AB7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81433CC3-C242-4A56-B943-EB388E787F7A}"/>
              </a:ext>
            </a:extLst>
          </p:cNvPr>
          <p:cNvSpPr>
            <a:spLocks noGrp="1"/>
          </p:cNvSpPr>
          <p:nvPr>
            <p:ph type="dt" sz="half" idx="10"/>
          </p:nvPr>
        </p:nvSpPr>
        <p:spPr/>
        <p:txBody>
          <a:bodyPr/>
          <a:lstStyle/>
          <a:p>
            <a:fld id="{4C49B26D-FC02-40E8-B94C-189A0FF27EB7}" type="datetimeFigureOut">
              <a:rPr lang="nl-NL" smtClean="0"/>
              <a:t>29-4-2021</a:t>
            </a:fld>
            <a:endParaRPr lang="nl-NL"/>
          </a:p>
        </p:txBody>
      </p:sp>
      <p:sp>
        <p:nvSpPr>
          <p:cNvPr id="6" name="Tijdelijke aanduiding voor voettekst 5">
            <a:extLst>
              <a:ext uri="{FF2B5EF4-FFF2-40B4-BE49-F238E27FC236}">
                <a16:creationId xmlns:a16="http://schemas.microsoft.com/office/drawing/2014/main" id="{022B8B8D-506E-4787-A7BF-14DCD372D3A5}"/>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834143A7-7E1B-4673-993E-64157AC86E43}"/>
              </a:ext>
            </a:extLst>
          </p:cNvPr>
          <p:cNvSpPr>
            <a:spLocks noGrp="1"/>
          </p:cNvSpPr>
          <p:nvPr>
            <p:ph type="sldNum" sz="quarter" idx="12"/>
          </p:nvPr>
        </p:nvSpPr>
        <p:spPr/>
        <p:txBody>
          <a:bodyPr/>
          <a:lstStyle/>
          <a:p>
            <a:fld id="{10EE5786-A0BC-4718-867B-643E884996B6}" type="slidenum">
              <a:rPr lang="nl-NL" smtClean="0"/>
              <a:t>‹nr.›</a:t>
            </a:fld>
            <a:endParaRPr lang="nl-NL"/>
          </a:p>
        </p:txBody>
      </p:sp>
    </p:spTree>
    <p:extLst>
      <p:ext uri="{BB962C8B-B14F-4D97-AF65-F5344CB8AC3E}">
        <p14:creationId xmlns:p14="http://schemas.microsoft.com/office/powerpoint/2010/main" val="273288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9440BD8-333D-43E6-B9B7-08EB574F4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68023468-1156-4AA3-8ABF-64E4950A03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083FCD6-5D49-48B6-94C7-D7B39A46F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49B26D-FC02-40E8-B94C-189A0FF27EB7}" type="datetimeFigureOut">
              <a:rPr lang="nl-NL" smtClean="0"/>
              <a:t>29-4-2021</a:t>
            </a:fld>
            <a:endParaRPr lang="nl-NL"/>
          </a:p>
        </p:txBody>
      </p:sp>
      <p:sp>
        <p:nvSpPr>
          <p:cNvPr id="5" name="Tijdelijke aanduiding voor voettekst 4">
            <a:extLst>
              <a:ext uri="{FF2B5EF4-FFF2-40B4-BE49-F238E27FC236}">
                <a16:creationId xmlns:a16="http://schemas.microsoft.com/office/drawing/2014/main" id="{60E148DF-136C-4204-81FE-065C075A18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6D5F56F2-A47B-490A-9682-29A2DD0B13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EE5786-A0BC-4718-867B-643E884996B6}" type="slidenum">
              <a:rPr lang="nl-NL" smtClean="0"/>
              <a:t>‹nr.›</a:t>
            </a:fld>
            <a:endParaRPr lang="nl-NL"/>
          </a:p>
        </p:txBody>
      </p:sp>
    </p:spTree>
    <p:extLst>
      <p:ext uri="{BB962C8B-B14F-4D97-AF65-F5344CB8AC3E}">
        <p14:creationId xmlns:p14="http://schemas.microsoft.com/office/powerpoint/2010/main" val="4129626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746F98FD-C1CE-4629-96CF-F135A55587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160" b="9091"/>
          <a:stretch/>
        </p:blipFill>
        <p:spPr bwMode="auto">
          <a:xfrm>
            <a:off x="20" y="10"/>
            <a:ext cx="866849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29" name="Rectangle 72">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AD2CC013-01AB-4164-A835-6D3884DEC36A}"/>
              </a:ext>
            </a:extLst>
          </p:cNvPr>
          <p:cNvSpPr>
            <a:spLocks noGrp="1"/>
          </p:cNvSpPr>
          <p:nvPr>
            <p:ph type="ctrTitle"/>
          </p:nvPr>
        </p:nvSpPr>
        <p:spPr>
          <a:xfrm>
            <a:off x="8395868" y="1161288"/>
            <a:ext cx="3438144" cy="1124712"/>
          </a:xfrm>
        </p:spPr>
        <p:txBody>
          <a:bodyPr vert="horz" lIns="91440" tIns="45720" rIns="91440" bIns="45720" rtlCol="0" anchor="b">
            <a:normAutofit/>
          </a:bodyPr>
          <a:lstStyle/>
          <a:p>
            <a:pPr algn="l"/>
            <a:r>
              <a:rPr lang="en-US" sz="4400" dirty="0"/>
              <a:t>Sprint 4</a:t>
            </a:r>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Ondertitel 2">
            <a:extLst>
              <a:ext uri="{FF2B5EF4-FFF2-40B4-BE49-F238E27FC236}">
                <a16:creationId xmlns:a16="http://schemas.microsoft.com/office/drawing/2014/main" id="{26F7CB3F-3BAF-4AE8-988B-1D99E625008F}"/>
              </a:ext>
            </a:extLst>
          </p:cNvPr>
          <p:cNvSpPr>
            <a:spLocks noGrp="1"/>
          </p:cNvSpPr>
          <p:nvPr>
            <p:ph type="subTitle" idx="1"/>
          </p:nvPr>
        </p:nvSpPr>
        <p:spPr>
          <a:xfrm>
            <a:off x="8395868" y="2718054"/>
            <a:ext cx="3438906" cy="3207258"/>
          </a:xfrm>
        </p:spPr>
        <p:txBody>
          <a:bodyPr vert="horz" lIns="91440" tIns="45720" rIns="91440" bIns="45720" rtlCol="0" anchor="t">
            <a:normAutofit/>
          </a:bodyPr>
          <a:lstStyle/>
          <a:p>
            <a:pPr algn="l">
              <a:spcAft>
                <a:spcPts val="200"/>
              </a:spcAft>
            </a:pPr>
            <a:r>
              <a:rPr lang="en-US" sz="1700" dirty="0"/>
              <a:t>Door</a:t>
            </a:r>
          </a:p>
          <a:p>
            <a:pPr indent="-228600" algn="l">
              <a:spcAft>
                <a:spcPts val="200"/>
              </a:spcAft>
              <a:buFont typeface="Arial" panose="020B0604020202020204" pitchFamily="34" charset="0"/>
              <a:buChar char="•"/>
            </a:pPr>
            <a:r>
              <a:rPr lang="en-US" sz="1700" dirty="0" err="1"/>
              <a:t>Marjon</a:t>
            </a:r>
            <a:r>
              <a:rPr lang="en-US" sz="1700" dirty="0"/>
              <a:t> </a:t>
            </a:r>
            <a:r>
              <a:rPr lang="en-US" sz="1700" dirty="0" err="1"/>
              <a:t>Buijing</a:t>
            </a:r>
            <a:endParaRPr lang="en-US" sz="1700" dirty="0"/>
          </a:p>
          <a:p>
            <a:pPr indent="-228600" algn="l">
              <a:spcAft>
                <a:spcPts val="200"/>
              </a:spcAft>
              <a:buFont typeface="Arial" panose="020B0604020202020204" pitchFamily="34" charset="0"/>
              <a:buChar char="•"/>
            </a:pPr>
            <a:r>
              <a:rPr lang="en-US" sz="1700" dirty="0" err="1"/>
              <a:t>Jarno</a:t>
            </a:r>
            <a:r>
              <a:rPr lang="en-US" sz="1700" dirty="0"/>
              <a:t> </a:t>
            </a:r>
            <a:r>
              <a:rPr lang="en-US" sz="1700" dirty="0" err="1"/>
              <a:t>Vuijk</a:t>
            </a:r>
            <a:endParaRPr lang="en-US" sz="1700" dirty="0"/>
          </a:p>
          <a:p>
            <a:pPr indent="-228600" algn="l">
              <a:spcAft>
                <a:spcPts val="200"/>
              </a:spcAft>
              <a:buFont typeface="Arial" panose="020B0604020202020204" pitchFamily="34" charset="0"/>
              <a:buChar char="•"/>
            </a:pPr>
            <a:r>
              <a:rPr lang="en-US" sz="1700" dirty="0"/>
              <a:t>Sander </a:t>
            </a:r>
            <a:r>
              <a:rPr lang="en-US" sz="1700" dirty="0" err="1"/>
              <a:t>Vielvoije</a:t>
            </a:r>
            <a:endParaRPr lang="en-US" sz="1700" dirty="0"/>
          </a:p>
          <a:p>
            <a:pPr indent="-228600" algn="l">
              <a:spcAft>
                <a:spcPts val="200"/>
              </a:spcAft>
              <a:buFont typeface="Arial" panose="020B0604020202020204" pitchFamily="34" charset="0"/>
              <a:buChar char="•"/>
            </a:pPr>
            <a:r>
              <a:rPr lang="en-US" sz="1700" dirty="0"/>
              <a:t>Ramon Burgstad</a:t>
            </a:r>
          </a:p>
          <a:p>
            <a:pPr algn="l">
              <a:spcAft>
                <a:spcPts val="200"/>
              </a:spcAft>
            </a:pPr>
            <a:r>
              <a:rPr lang="en-US" sz="1700" dirty="0"/>
              <a:t>PO</a:t>
            </a:r>
          </a:p>
          <a:p>
            <a:pPr marL="285750" indent="-228600" algn="l">
              <a:spcAft>
                <a:spcPts val="200"/>
              </a:spcAft>
              <a:buFont typeface="Arial" panose="020B0604020202020204" pitchFamily="34" charset="0"/>
              <a:buChar char="•"/>
            </a:pPr>
            <a:r>
              <a:rPr lang="en-US" sz="1700" dirty="0"/>
              <a:t>Thomas van </a:t>
            </a:r>
            <a:r>
              <a:rPr lang="en-US" sz="1700" dirty="0" err="1"/>
              <a:t>Iersel</a:t>
            </a:r>
            <a:endParaRPr lang="en-US" sz="1700" dirty="0"/>
          </a:p>
          <a:p>
            <a:pPr marL="285750" indent="-228600" algn="l">
              <a:spcAft>
                <a:spcPts val="200"/>
              </a:spcAft>
              <a:buFont typeface="Arial" panose="020B0604020202020204" pitchFamily="34" charset="0"/>
              <a:buChar char="•"/>
            </a:pPr>
            <a:r>
              <a:rPr lang="en-US" sz="1700" dirty="0"/>
              <a:t>Matej </a:t>
            </a:r>
            <a:r>
              <a:rPr lang="en-US" sz="1700" dirty="0" err="1"/>
              <a:t>Skelo</a:t>
            </a:r>
            <a:endParaRPr lang="en-US" sz="1700" dirty="0"/>
          </a:p>
          <a:p>
            <a:pPr indent="-228600" algn="l">
              <a:buFont typeface="Arial" panose="020B0604020202020204" pitchFamily="34" charset="0"/>
              <a:buChar char="•"/>
            </a:pPr>
            <a:endParaRPr lang="en-US" sz="1700" dirty="0"/>
          </a:p>
        </p:txBody>
      </p:sp>
    </p:spTree>
    <p:extLst>
      <p:ext uri="{BB962C8B-B14F-4D97-AF65-F5344CB8AC3E}">
        <p14:creationId xmlns:p14="http://schemas.microsoft.com/office/powerpoint/2010/main" val="126257273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B19745B1-4DBC-4926-83EC-C8752AEE68FF}"/>
              </a:ext>
            </a:extLst>
          </p:cNvPr>
          <p:cNvSpPr>
            <a:spLocks noGrp="1"/>
          </p:cNvSpPr>
          <p:nvPr>
            <p:ph type="title"/>
          </p:nvPr>
        </p:nvSpPr>
        <p:spPr>
          <a:xfrm>
            <a:off x="838200" y="1748452"/>
            <a:ext cx="4974771" cy="3587786"/>
          </a:xfrm>
        </p:spPr>
        <p:txBody>
          <a:bodyPr>
            <a:normAutofit/>
          </a:bodyPr>
          <a:lstStyle/>
          <a:p>
            <a:pPr algn="ctr"/>
            <a:r>
              <a:rPr lang="nl-NL">
                <a:solidFill>
                  <a:schemeClr val="bg1"/>
                </a:solidFill>
              </a:rPr>
              <a:t>Sprint backlog</a:t>
            </a:r>
            <a:br>
              <a:rPr lang="nl-NL">
                <a:solidFill>
                  <a:schemeClr val="bg1"/>
                </a:solidFill>
              </a:rPr>
            </a:br>
            <a:br>
              <a:rPr lang="nl-NL">
                <a:solidFill>
                  <a:schemeClr val="bg1"/>
                </a:solidFill>
              </a:rPr>
            </a:br>
            <a:r>
              <a:rPr lang="nl-NL">
                <a:solidFill>
                  <a:schemeClr val="bg1"/>
                </a:solidFill>
              </a:rPr>
              <a:t>Jarno</a:t>
            </a:r>
          </a:p>
        </p:txBody>
      </p:sp>
      <p:grpSp>
        <p:nvGrpSpPr>
          <p:cNvPr id="1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6"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Tijdelijke aanduiding voor inhoud 2">
            <a:extLst>
              <a:ext uri="{FF2B5EF4-FFF2-40B4-BE49-F238E27FC236}">
                <a16:creationId xmlns:a16="http://schemas.microsoft.com/office/drawing/2014/main" id="{56C9E5BF-82A8-4D48-8C17-A1C3DB202C18}"/>
              </a:ext>
            </a:extLst>
          </p:cNvPr>
          <p:cNvSpPr>
            <a:spLocks noGrp="1"/>
          </p:cNvSpPr>
          <p:nvPr>
            <p:ph idx="1"/>
          </p:nvPr>
        </p:nvSpPr>
        <p:spPr>
          <a:xfrm>
            <a:off x="6477270" y="1130846"/>
            <a:ext cx="4974771" cy="4351338"/>
          </a:xfrm>
        </p:spPr>
        <p:txBody>
          <a:bodyPr>
            <a:normAutofit/>
          </a:bodyPr>
          <a:lstStyle/>
          <a:p>
            <a:pPr marL="0" indent="0">
              <a:buNone/>
            </a:pPr>
            <a:r>
              <a:rPr lang="nl-NL" sz="1500" b="1" dirty="0">
                <a:solidFill>
                  <a:schemeClr val="bg1"/>
                </a:solidFill>
              </a:rPr>
              <a:t>User story: </a:t>
            </a:r>
            <a:r>
              <a:rPr lang="nl-NL" sz="1500" dirty="0">
                <a:solidFill>
                  <a:schemeClr val="bg1"/>
                </a:solidFill>
              </a:rPr>
              <a:t>Als gebruiker wil ik kunnen navigeren, keuzes kunnen maken en visuele terugkeer krijgen zodat ik kan zien wat ik doe en wat mijn volgende stappen zijn. </a:t>
            </a:r>
          </a:p>
          <a:p>
            <a:pPr marL="0" indent="0">
              <a:buNone/>
            </a:pPr>
            <a:r>
              <a:rPr lang="nl-NL" sz="1500" dirty="0">
                <a:solidFill>
                  <a:schemeClr val="bg1"/>
                </a:solidFill>
              </a:rPr>
              <a:t>Als gebruiker wil ik een bon zodat ik mijn transactie op papier heb.</a:t>
            </a:r>
          </a:p>
          <a:p>
            <a:pPr marL="0" indent="0">
              <a:buNone/>
            </a:pPr>
            <a:r>
              <a:rPr lang="nl-NL" sz="1500" b="1" dirty="0" err="1">
                <a:solidFill>
                  <a:schemeClr val="bg1"/>
                </a:solidFill>
              </a:rPr>
              <a:t>Owner</a:t>
            </a:r>
            <a:r>
              <a:rPr lang="nl-NL" sz="1500" b="1" dirty="0">
                <a:solidFill>
                  <a:schemeClr val="bg1"/>
                </a:solidFill>
              </a:rPr>
              <a:t> story: </a:t>
            </a:r>
            <a:r>
              <a:rPr lang="nl-NL" sz="1500" dirty="0">
                <a:solidFill>
                  <a:schemeClr val="bg1"/>
                </a:solidFill>
              </a:rPr>
              <a:t>Als </a:t>
            </a:r>
            <a:r>
              <a:rPr lang="nl-NL" sz="1500" dirty="0" err="1">
                <a:solidFill>
                  <a:schemeClr val="bg1"/>
                </a:solidFill>
              </a:rPr>
              <a:t>owner</a:t>
            </a:r>
            <a:r>
              <a:rPr lang="nl-NL" sz="1500" dirty="0">
                <a:solidFill>
                  <a:schemeClr val="bg1"/>
                </a:solidFill>
              </a:rPr>
              <a:t> wil ik instelling kunnen veranderen vanaf de gebruiker zijn interface zodat het systeem gemakkelijk aangepast kan worden.</a:t>
            </a:r>
            <a:endParaRPr lang="nl-NL" sz="1500" b="1" dirty="0">
              <a:solidFill>
                <a:schemeClr val="bg1"/>
              </a:solidFill>
            </a:endParaRPr>
          </a:p>
          <a:p>
            <a:pPr marL="0" indent="0">
              <a:buNone/>
            </a:pPr>
            <a:r>
              <a:rPr lang="nl-NL" sz="1500" b="1" dirty="0">
                <a:solidFill>
                  <a:schemeClr val="bg1"/>
                </a:solidFill>
              </a:rPr>
              <a:t>Taak: </a:t>
            </a:r>
            <a:r>
              <a:rPr lang="nl-NL" sz="1500" dirty="0">
                <a:solidFill>
                  <a:schemeClr val="bg1"/>
                </a:solidFill>
              </a:rPr>
              <a:t>Bon printer integreren, GUI afmaken, </a:t>
            </a:r>
            <a:r>
              <a:rPr lang="nl-NL" sz="1500" dirty="0" err="1">
                <a:solidFill>
                  <a:schemeClr val="bg1"/>
                </a:solidFill>
              </a:rPr>
              <a:t>developer</a:t>
            </a:r>
            <a:r>
              <a:rPr lang="nl-NL" sz="1500" dirty="0">
                <a:solidFill>
                  <a:schemeClr val="bg1"/>
                </a:solidFill>
              </a:rPr>
              <a:t> mode toevoegen aan de GUI.</a:t>
            </a:r>
          </a:p>
          <a:p>
            <a:pPr marL="0" indent="0">
              <a:buNone/>
            </a:pPr>
            <a:r>
              <a:rPr lang="nl-NL" sz="1500" b="1" dirty="0" err="1">
                <a:solidFill>
                  <a:schemeClr val="bg1"/>
                </a:solidFill>
              </a:rPr>
              <a:t>Acceptance</a:t>
            </a:r>
            <a:r>
              <a:rPr lang="nl-NL" sz="1500" b="1" dirty="0">
                <a:solidFill>
                  <a:schemeClr val="bg1"/>
                </a:solidFill>
              </a:rPr>
              <a:t> Criteria: </a:t>
            </a:r>
            <a:r>
              <a:rPr lang="nl-NL" sz="1500" dirty="0">
                <a:solidFill>
                  <a:schemeClr val="bg1"/>
                </a:solidFill>
              </a:rPr>
              <a:t>De GUI is volledig en loopt niet vast met de opties die nodig zijn voor het beheren van je bankrekening.</a:t>
            </a:r>
            <a:endParaRPr lang="nl-NL" sz="1500" b="1" dirty="0">
              <a:solidFill>
                <a:schemeClr val="bg1"/>
              </a:solidFill>
            </a:endParaRPr>
          </a:p>
          <a:p>
            <a:pPr marL="0" indent="0">
              <a:buNone/>
            </a:pPr>
            <a:r>
              <a:rPr lang="nl-NL" sz="1500" b="1" dirty="0">
                <a:solidFill>
                  <a:schemeClr val="bg1"/>
                </a:solidFill>
              </a:rPr>
              <a:t>Story Points: </a:t>
            </a:r>
            <a:r>
              <a:rPr lang="nl-NL" sz="1500" dirty="0">
                <a:solidFill>
                  <a:schemeClr val="bg1"/>
                </a:solidFill>
              </a:rPr>
              <a:t>2</a:t>
            </a:r>
          </a:p>
          <a:p>
            <a:endParaRPr lang="nl-NL" sz="1500" dirty="0">
              <a:solidFill>
                <a:schemeClr val="bg1"/>
              </a:solidFill>
            </a:endParaRPr>
          </a:p>
        </p:txBody>
      </p:sp>
    </p:spTree>
    <p:extLst>
      <p:ext uri="{BB962C8B-B14F-4D97-AF65-F5344CB8AC3E}">
        <p14:creationId xmlns:p14="http://schemas.microsoft.com/office/powerpoint/2010/main" val="3510353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4F084DFA-5BD5-4D8A-B406-962D0D1E8030}"/>
              </a:ext>
            </a:extLst>
          </p:cNvPr>
          <p:cNvSpPr>
            <a:spLocks noGrp="1"/>
          </p:cNvSpPr>
          <p:nvPr>
            <p:ph type="title"/>
          </p:nvPr>
        </p:nvSpPr>
        <p:spPr>
          <a:xfrm>
            <a:off x="838200" y="1748452"/>
            <a:ext cx="4974771" cy="3587786"/>
          </a:xfrm>
        </p:spPr>
        <p:txBody>
          <a:bodyPr>
            <a:normAutofit/>
          </a:bodyPr>
          <a:lstStyle/>
          <a:p>
            <a:pPr algn="ctr"/>
            <a:r>
              <a:rPr lang="nl-NL">
                <a:solidFill>
                  <a:schemeClr val="bg1"/>
                </a:solidFill>
              </a:rPr>
              <a:t>Retrospective</a:t>
            </a:r>
          </a:p>
        </p:txBody>
      </p:sp>
      <p:grpSp>
        <p:nvGrpSpPr>
          <p:cNvPr id="1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6"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Tijdelijke aanduiding voor inhoud 2">
            <a:extLst>
              <a:ext uri="{FF2B5EF4-FFF2-40B4-BE49-F238E27FC236}">
                <a16:creationId xmlns:a16="http://schemas.microsoft.com/office/drawing/2014/main" id="{67F6A629-E460-43BD-8581-F510A6CEBBC7}"/>
              </a:ext>
            </a:extLst>
          </p:cNvPr>
          <p:cNvSpPr>
            <a:spLocks noGrp="1"/>
          </p:cNvSpPr>
          <p:nvPr>
            <p:ph idx="1"/>
          </p:nvPr>
        </p:nvSpPr>
        <p:spPr>
          <a:xfrm>
            <a:off x="6477270" y="1130846"/>
            <a:ext cx="4974771" cy="4351338"/>
          </a:xfrm>
        </p:spPr>
        <p:txBody>
          <a:bodyPr>
            <a:normAutofit/>
          </a:bodyPr>
          <a:lstStyle/>
          <a:p>
            <a:r>
              <a:rPr lang="nl-NL" dirty="0">
                <a:solidFill>
                  <a:schemeClr val="bg1"/>
                </a:solidFill>
              </a:rPr>
              <a:t>Top:</a:t>
            </a:r>
          </a:p>
          <a:p>
            <a:pPr marL="0" indent="0">
              <a:buNone/>
            </a:pPr>
            <a:r>
              <a:rPr lang="nl-NL" dirty="0">
                <a:solidFill>
                  <a:schemeClr val="bg1"/>
                </a:solidFill>
              </a:rPr>
              <a:t>We liggen op schema</a:t>
            </a:r>
          </a:p>
          <a:p>
            <a:pPr marL="0" indent="0">
              <a:buNone/>
            </a:pPr>
            <a:endParaRPr lang="nl-NL" dirty="0">
              <a:solidFill>
                <a:schemeClr val="bg1"/>
              </a:solidFill>
            </a:endParaRPr>
          </a:p>
          <a:p>
            <a:r>
              <a:rPr lang="nl-NL" dirty="0">
                <a:solidFill>
                  <a:schemeClr val="bg1"/>
                </a:solidFill>
              </a:rPr>
              <a:t>Verbeter punt:</a:t>
            </a:r>
          </a:p>
          <a:p>
            <a:pPr marL="0" indent="0">
              <a:buNone/>
            </a:pPr>
            <a:r>
              <a:rPr lang="nl-NL" dirty="0">
                <a:solidFill>
                  <a:schemeClr val="bg1"/>
                </a:solidFill>
              </a:rPr>
              <a:t>Presentatie </a:t>
            </a:r>
            <a:r>
              <a:rPr lang="nl-NL" dirty="0" err="1">
                <a:solidFill>
                  <a:schemeClr val="bg1"/>
                </a:solidFill>
              </a:rPr>
              <a:t>optijd</a:t>
            </a:r>
            <a:r>
              <a:rPr lang="nl-NL" dirty="0">
                <a:solidFill>
                  <a:schemeClr val="bg1"/>
                </a:solidFill>
              </a:rPr>
              <a:t> af</a:t>
            </a:r>
          </a:p>
          <a:p>
            <a:pPr marL="0" indent="0">
              <a:buNone/>
            </a:pPr>
            <a:endParaRPr lang="nl-NL" dirty="0">
              <a:solidFill>
                <a:schemeClr val="bg1"/>
              </a:solidFill>
            </a:endParaRPr>
          </a:p>
        </p:txBody>
      </p:sp>
    </p:spTree>
    <p:extLst>
      <p:ext uri="{BB962C8B-B14F-4D97-AF65-F5344CB8AC3E}">
        <p14:creationId xmlns:p14="http://schemas.microsoft.com/office/powerpoint/2010/main" val="2826767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el 1">
            <a:extLst>
              <a:ext uri="{FF2B5EF4-FFF2-40B4-BE49-F238E27FC236}">
                <a16:creationId xmlns:a16="http://schemas.microsoft.com/office/drawing/2014/main" id="{77CA2589-ABD4-4A29-8C21-82F17E269B41}"/>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Vragen</a:t>
            </a:r>
          </a:p>
        </p:txBody>
      </p:sp>
      <p:sp>
        <p:nvSpPr>
          <p:cNvPr id="3" name="Tijdelijke aanduiding voor inhoud 2">
            <a:extLst>
              <a:ext uri="{FF2B5EF4-FFF2-40B4-BE49-F238E27FC236}">
                <a16:creationId xmlns:a16="http://schemas.microsoft.com/office/drawing/2014/main" id="{E2E572D4-13A9-410D-A1F6-5C180F3CC1CC}"/>
              </a:ext>
            </a:extLst>
          </p:cNvPr>
          <p:cNvSpPr>
            <a:spLocks noGrp="1"/>
          </p:cNvSpPr>
          <p:nvPr>
            <p:ph idx="1"/>
          </p:nvPr>
        </p:nvSpPr>
        <p:spPr>
          <a:xfrm>
            <a:off x="835024" y="3809999"/>
            <a:ext cx="7025753" cy="1012778"/>
          </a:xfrm>
        </p:spPr>
        <p:txBody>
          <a:bodyPr vert="horz" lIns="91440" tIns="45720" rIns="91440" bIns="45720" rtlCol="0">
            <a:normAutofit/>
          </a:bodyPr>
          <a:lstStyle/>
          <a:p>
            <a:pPr marL="0" indent="0">
              <a:buNone/>
            </a:pPr>
            <a:r>
              <a:rPr lang="en-US" sz="2400" kern="1200">
                <a:solidFill>
                  <a:schemeClr val="bg1"/>
                </a:solidFill>
                <a:latin typeface="+mn-lt"/>
                <a:ea typeface="+mn-ea"/>
                <a:cs typeface="+mn-cs"/>
              </a:rPr>
              <a:t>Mag een rekening in de min staan?</a:t>
            </a:r>
          </a:p>
        </p:txBody>
      </p:sp>
    </p:spTree>
    <p:extLst>
      <p:ext uri="{BB962C8B-B14F-4D97-AF65-F5344CB8AC3E}">
        <p14:creationId xmlns:p14="http://schemas.microsoft.com/office/powerpoint/2010/main" val="229821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850329A7-3022-4A94-835D-D3E94907924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44" r="15207" b="909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4A6CED06-F497-4532-924B-E89113E38772}"/>
              </a:ext>
            </a:extLst>
          </p:cNvPr>
          <p:cNvSpPr>
            <a:spLocks noGrp="1"/>
          </p:cNvSpPr>
          <p:nvPr>
            <p:ph type="title"/>
          </p:nvPr>
        </p:nvSpPr>
        <p:spPr>
          <a:xfrm>
            <a:off x="371094" y="1161288"/>
            <a:ext cx="3438144" cy="1124712"/>
          </a:xfrm>
        </p:spPr>
        <p:txBody>
          <a:bodyPr anchor="b">
            <a:normAutofit/>
          </a:bodyPr>
          <a:lstStyle/>
          <a:p>
            <a:r>
              <a:rPr lang="nl-NL" sz="4800" dirty="0"/>
              <a:t>Inhoud</a:t>
            </a:r>
            <a:endParaRPr lang="nl-NL" sz="2800" dirty="0"/>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jdelijke aanduiding voor inhoud 2">
            <a:extLst>
              <a:ext uri="{FF2B5EF4-FFF2-40B4-BE49-F238E27FC236}">
                <a16:creationId xmlns:a16="http://schemas.microsoft.com/office/drawing/2014/main" id="{A2C0D2C5-546A-4A8C-8A28-BE310B8E3949}"/>
              </a:ext>
            </a:extLst>
          </p:cNvPr>
          <p:cNvSpPr>
            <a:spLocks noGrp="1"/>
          </p:cNvSpPr>
          <p:nvPr>
            <p:ph idx="1"/>
          </p:nvPr>
        </p:nvSpPr>
        <p:spPr>
          <a:xfrm>
            <a:off x="371094" y="2718054"/>
            <a:ext cx="3438906" cy="3207258"/>
          </a:xfrm>
        </p:spPr>
        <p:txBody>
          <a:bodyPr anchor="t">
            <a:normAutofit/>
          </a:bodyPr>
          <a:lstStyle/>
          <a:p>
            <a:r>
              <a:rPr lang="nl-NL" dirty="0"/>
              <a:t>Sprint review</a:t>
            </a:r>
          </a:p>
          <a:p>
            <a:r>
              <a:rPr lang="nl-NL" dirty="0"/>
              <a:t>Sprint </a:t>
            </a:r>
            <a:r>
              <a:rPr lang="nl-NL" dirty="0" err="1"/>
              <a:t>backlog</a:t>
            </a:r>
            <a:endParaRPr lang="nl-NL" dirty="0"/>
          </a:p>
          <a:p>
            <a:r>
              <a:rPr lang="nl-NL" dirty="0" err="1"/>
              <a:t>Retrospective</a:t>
            </a:r>
            <a:endParaRPr lang="nl-NL" dirty="0"/>
          </a:p>
          <a:p>
            <a:endParaRPr lang="nl-NL" sz="1700" dirty="0"/>
          </a:p>
        </p:txBody>
      </p:sp>
    </p:spTree>
    <p:extLst>
      <p:ext uri="{BB962C8B-B14F-4D97-AF65-F5344CB8AC3E}">
        <p14:creationId xmlns:p14="http://schemas.microsoft.com/office/powerpoint/2010/main" val="111091194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3"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4"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5"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26"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el 1">
            <a:extLst>
              <a:ext uri="{FF2B5EF4-FFF2-40B4-BE49-F238E27FC236}">
                <a16:creationId xmlns:a16="http://schemas.microsoft.com/office/drawing/2014/main" id="{F9BEE2EE-0D3F-4F13-A00A-F90804A085F4}"/>
              </a:ext>
            </a:extLst>
          </p:cNvPr>
          <p:cNvSpPr>
            <a:spLocks noGrp="1"/>
          </p:cNvSpPr>
          <p:nvPr>
            <p:ph type="title"/>
          </p:nvPr>
        </p:nvSpPr>
        <p:spPr>
          <a:xfrm>
            <a:off x="585190" y="624715"/>
            <a:ext cx="2655887" cy="3213277"/>
          </a:xfrm>
        </p:spPr>
        <p:txBody>
          <a:bodyPr anchor="t">
            <a:normAutofit/>
          </a:bodyPr>
          <a:lstStyle/>
          <a:p>
            <a:r>
              <a:rPr lang="nl-NL" sz="4000" dirty="0"/>
              <a:t>Sprint review</a:t>
            </a:r>
            <a:br>
              <a:rPr lang="nl-NL" sz="4000" dirty="0"/>
            </a:br>
            <a:br>
              <a:rPr lang="nl-NL" sz="4000" dirty="0"/>
            </a:br>
            <a:r>
              <a:rPr lang="nl-NL" sz="4000" dirty="0"/>
              <a:t>Marjon</a:t>
            </a:r>
          </a:p>
        </p:txBody>
      </p:sp>
      <p:sp>
        <p:nvSpPr>
          <p:cNvPr id="3" name="Tijdelijke aanduiding voor inhoud 2">
            <a:extLst>
              <a:ext uri="{FF2B5EF4-FFF2-40B4-BE49-F238E27FC236}">
                <a16:creationId xmlns:a16="http://schemas.microsoft.com/office/drawing/2014/main" id="{91E02169-508F-4FCF-99C7-27E27C9D4B1B}"/>
              </a:ext>
            </a:extLst>
          </p:cNvPr>
          <p:cNvSpPr>
            <a:spLocks noGrp="1"/>
          </p:cNvSpPr>
          <p:nvPr>
            <p:ph idx="1"/>
          </p:nvPr>
        </p:nvSpPr>
        <p:spPr>
          <a:xfrm>
            <a:off x="5847027" y="3837992"/>
            <a:ext cx="6140449" cy="3952648"/>
          </a:xfrm>
        </p:spPr>
        <p:txBody>
          <a:bodyPr>
            <a:normAutofit/>
          </a:bodyPr>
          <a:lstStyle/>
          <a:p>
            <a:r>
              <a:rPr lang="nl-NL" sz="2400" b="1" dirty="0">
                <a:solidFill>
                  <a:schemeClr val="tx1">
                    <a:alpha val="80000"/>
                  </a:schemeClr>
                </a:solidFill>
              </a:rPr>
              <a:t>User story: </a:t>
            </a:r>
            <a:r>
              <a:rPr lang="nl-NL" sz="2400" dirty="0">
                <a:solidFill>
                  <a:schemeClr val="tx1">
                    <a:alpha val="80000"/>
                  </a:schemeClr>
                </a:solidFill>
              </a:rPr>
              <a:t>Als gebruiker wil ik dat het geld wat ik gebruik makkelijk te onderscheiden is van waarde zodat ik weet welke waarde mijn geld heeft.</a:t>
            </a:r>
          </a:p>
          <a:p>
            <a:endParaRPr lang="nl-NL" sz="2400" dirty="0">
              <a:solidFill>
                <a:schemeClr val="tx1">
                  <a:alpha val="80000"/>
                </a:schemeClr>
              </a:solidFill>
            </a:endParaRPr>
          </a:p>
        </p:txBody>
      </p:sp>
      <p:pic>
        <p:nvPicPr>
          <p:cNvPr id="40" name="Afbeelding 39">
            <a:extLst>
              <a:ext uri="{FF2B5EF4-FFF2-40B4-BE49-F238E27FC236}">
                <a16:creationId xmlns:a16="http://schemas.microsoft.com/office/drawing/2014/main" id="{A1CCE12A-2936-4D83-9E95-20C54EBE9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9193" y="1880439"/>
            <a:ext cx="2269258" cy="1513550"/>
          </a:xfrm>
          <a:prstGeom prst="rect">
            <a:avLst/>
          </a:prstGeom>
        </p:spPr>
      </p:pic>
      <p:pic>
        <p:nvPicPr>
          <p:cNvPr id="42" name="Afbeelding 41">
            <a:extLst>
              <a:ext uri="{FF2B5EF4-FFF2-40B4-BE49-F238E27FC236}">
                <a16:creationId xmlns:a16="http://schemas.microsoft.com/office/drawing/2014/main" id="{EF228EA8-28AE-42FF-BF3B-C1D22AAD71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0084" y="372281"/>
            <a:ext cx="2272238" cy="1515538"/>
          </a:xfrm>
          <a:prstGeom prst="rect">
            <a:avLst/>
          </a:prstGeom>
        </p:spPr>
      </p:pic>
      <p:pic>
        <p:nvPicPr>
          <p:cNvPr id="44" name="Afbeelding 43">
            <a:extLst>
              <a:ext uri="{FF2B5EF4-FFF2-40B4-BE49-F238E27FC236}">
                <a16:creationId xmlns:a16="http://schemas.microsoft.com/office/drawing/2014/main" id="{B85E9456-8433-4D3D-A571-57F8F9E8F9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85618" y="1878009"/>
            <a:ext cx="2272238" cy="1515538"/>
          </a:xfrm>
          <a:prstGeom prst="rect">
            <a:avLst/>
          </a:prstGeom>
        </p:spPr>
      </p:pic>
      <p:pic>
        <p:nvPicPr>
          <p:cNvPr id="46" name="Afbeelding 45">
            <a:extLst>
              <a:ext uri="{FF2B5EF4-FFF2-40B4-BE49-F238E27FC236}">
                <a16:creationId xmlns:a16="http://schemas.microsoft.com/office/drawing/2014/main" id="{2A16EB28-251D-40BD-8B8C-24257888F8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7190" y="372281"/>
            <a:ext cx="2272238" cy="1515538"/>
          </a:xfrm>
          <a:prstGeom prst="rect">
            <a:avLst/>
          </a:prstGeom>
        </p:spPr>
      </p:pic>
      <p:pic>
        <p:nvPicPr>
          <p:cNvPr id="48" name="Afbeelding 47">
            <a:extLst>
              <a:ext uri="{FF2B5EF4-FFF2-40B4-BE49-F238E27FC236}">
                <a16:creationId xmlns:a16="http://schemas.microsoft.com/office/drawing/2014/main" id="{A30E6AB9-267E-4A16-B763-473008B6647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72061" y="1885854"/>
            <a:ext cx="2261137" cy="1508134"/>
          </a:xfrm>
          <a:prstGeom prst="rect">
            <a:avLst/>
          </a:prstGeom>
        </p:spPr>
      </p:pic>
      <p:pic>
        <p:nvPicPr>
          <p:cNvPr id="50" name="Afbeelding 49">
            <a:extLst>
              <a:ext uri="{FF2B5EF4-FFF2-40B4-BE49-F238E27FC236}">
                <a16:creationId xmlns:a16="http://schemas.microsoft.com/office/drawing/2014/main" id="{E61D1168-7CCC-4A4E-A878-ACF45C4AFB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42181" y="365366"/>
            <a:ext cx="2269258" cy="1513550"/>
          </a:xfrm>
          <a:prstGeom prst="rect">
            <a:avLst/>
          </a:prstGeom>
        </p:spPr>
      </p:pic>
      <p:pic>
        <p:nvPicPr>
          <p:cNvPr id="52" name="Afbeelding 51">
            <a:extLst>
              <a:ext uri="{FF2B5EF4-FFF2-40B4-BE49-F238E27FC236}">
                <a16:creationId xmlns:a16="http://schemas.microsoft.com/office/drawing/2014/main" id="{67B46391-7D9C-4D58-B759-99F89682CC2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18225" y="1880444"/>
            <a:ext cx="2272238" cy="1515538"/>
          </a:xfrm>
          <a:prstGeom prst="rect">
            <a:avLst/>
          </a:prstGeom>
        </p:spPr>
      </p:pic>
      <p:pic>
        <p:nvPicPr>
          <p:cNvPr id="54" name="Afbeelding 53">
            <a:extLst>
              <a:ext uri="{FF2B5EF4-FFF2-40B4-BE49-F238E27FC236}">
                <a16:creationId xmlns:a16="http://schemas.microsoft.com/office/drawing/2014/main" id="{E90709DA-8E2C-41C2-84E4-B082B29878C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718218" y="359931"/>
            <a:ext cx="2269258" cy="1513551"/>
          </a:xfrm>
          <a:prstGeom prst="rect">
            <a:avLst/>
          </a:prstGeom>
        </p:spPr>
      </p:pic>
      <p:pic>
        <p:nvPicPr>
          <p:cNvPr id="58" name="Afbeelding 57" descr="Afbeelding met tekst, paraplu, versierd&#10;&#10;Automatisch gegenereerde beschrijving">
            <a:extLst>
              <a:ext uri="{FF2B5EF4-FFF2-40B4-BE49-F238E27FC236}">
                <a16:creationId xmlns:a16="http://schemas.microsoft.com/office/drawing/2014/main" id="{64D31440-887A-4CAD-AF80-91179719866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76178" y="3393547"/>
            <a:ext cx="2295883" cy="3442206"/>
          </a:xfrm>
          <a:prstGeom prst="rect">
            <a:avLst/>
          </a:prstGeom>
        </p:spPr>
      </p:pic>
      <p:pic>
        <p:nvPicPr>
          <p:cNvPr id="56" name="Afbeelding 55" descr="Afbeelding met plafond, open, plein&#10;&#10;Automatisch gegenereerde beschrijving">
            <a:extLst>
              <a:ext uri="{FF2B5EF4-FFF2-40B4-BE49-F238E27FC236}">
                <a16:creationId xmlns:a16="http://schemas.microsoft.com/office/drawing/2014/main" id="{1965D18E-1A56-475B-BCAE-680BA66B58D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5400000">
            <a:off x="-100987" y="3966709"/>
            <a:ext cx="3442205" cy="2295883"/>
          </a:xfrm>
          <a:prstGeom prst="rect">
            <a:avLst/>
          </a:prstGeom>
        </p:spPr>
      </p:pic>
    </p:spTree>
    <p:extLst>
      <p:ext uri="{BB962C8B-B14F-4D97-AF65-F5344CB8AC3E}">
        <p14:creationId xmlns:p14="http://schemas.microsoft.com/office/powerpoint/2010/main" val="364469915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el 1">
            <a:extLst>
              <a:ext uri="{FF2B5EF4-FFF2-40B4-BE49-F238E27FC236}">
                <a16:creationId xmlns:a16="http://schemas.microsoft.com/office/drawing/2014/main" id="{45FB882F-AC12-4DB9-99FE-DDCA277F0A40}"/>
              </a:ext>
            </a:extLst>
          </p:cNvPr>
          <p:cNvSpPr>
            <a:spLocks noGrp="1"/>
          </p:cNvSpPr>
          <p:nvPr>
            <p:ph type="title"/>
          </p:nvPr>
        </p:nvSpPr>
        <p:spPr>
          <a:xfrm>
            <a:off x="827088" y="1641752"/>
            <a:ext cx="2655887" cy="3213277"/>
          </a:xfrm>
        </p:spPr>
        <p:txBody>
          <a:bodyPr anchor="t">
            <a:normAutofit/>
          </a:bodyPr>
          <a:lstStyle/>
          <a:p>
            <a:r>
              <a:rPr lang="nl-NL" sz="4000" b="1"/>
              <a:t>Sprint review</a:t>
            </a:r>
            <a:br>
              <a:rPr lang="nl-NL" sz="4000" b="1"/>
            </a:br>
            <a:br>
              <a:rPr lang="nl-NL" sz="4000" b="1"/>
            </a:br>
            <a:r>
              <a:rPr lang="nl-NL" sz="4000" b="1"/>
              <a:t>Sander</a:t>
            </a:r>
          </a:p>
        </p:txBody>
      </p:sp>
      <p:sp>
        <p:nvSpPr>
          <p:cNvPr id="3" name="Tijdelijke aanduiding voor inhoud 2">
            <a:extLst>
              <a:ext uri="{FF2B5EF4-FFF2-40B4-BE49-F238E27FC236}">
                <a16:creationId xmlns:a16="http://schemas.microsoft.com/office/drawing/2014/main" id="{7B6B5255-DCF5-43D5-9F97-C1F195047681}"/>
              </a:ext>
            </a:extLst>
          </p:cNvPr>
          <p:cNvSpPr>
            <a:spLocks noGrp="1"/>
          </p:cNvSpPr>
          <p:nvPr>
            <p:ph idx="1"/>
          </p:nvPr>
        </p:nvSpPr>
        <p:spPr>
          <a:xfrm>
            <a:off x="5162693" y="2047114"/>
            <a:ext cx="6429088" cy="2402552"/>
          </a:xfrm>
        </p:spPr>
        <p:txBody>
          <a:bodyPr>
            <a:normAutofit/>
          </a:bodyPr>
          <a:lstStyle/>
          <a:p>
            <a:r>
              <a:rPr lang="nl-NL" sz="2400" b="1" dirty="0">
                <a:solidFill>
                  <a:prstClr val="white"/>
                </a:solidFill>
              </a:rPr>
              <a:t>User story: </a:t>
            </a:r>
            <a:r>
              <a:rPr lang="nl-NL" sz="2400" dirty="0">
                <a:solidFill>
                  <a:prstClr val="white"/>
                </a:solidFill>
              </a:rPr>
              <a:t>Als gebruiker wil ik verschillende acties kunnen uitvoeren zoals het bekijken van mijn balans en het opnemen van geld zodat ik weet hoeveel geld ik op mijn rekening heb staan en geld van mijn rekening af kan halen.</a:t>
            </a:r>
            <a:endParaRPr lang="nl-NL" sz="2400" b="1" dirty="0">
              <a:solidFill>
                <a:prstClr val="white"/>
              </a:solidFill>
            </a:endParaRPr>
          </a:p>
          <a:p>
            <a:endParaRPr lang="nl-NL" sz="2400" dirty="0">
              <a:solidFill>
                <a:schemeClr val="tx1">
                  <a:alpha val="80000"/>
                </a:schemeClr>
              </a:solidFill>
            </a:endParaRPr>
          </a:p>
        </p:txBody>
      </p:sp>
    </p:spTree>
    <p:extLst>
      <p:ext uri="{BB962C8B-B14F-4D97-AF65-F5344CB8AC3E}">
        <p14:creationId xmlns:p14="http://schemas.microsoft.com/office/powerpoint/2010/main" val="238852231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03B512-52B0-4CFB-BA69-457ABF222BF7}"/>
              </a:ext>
            </a:extLst>
          </p:cNvPr>
          <p:cNvSpPr>
            <a:spLocks noGrp="1"/>
          </p:cNvSpPr>
          <p:nvPr>
            <p:ph type="title"/>
          </p:nvPr>
        </p:nvSpPr>
        <p:spPr>
          <a:xfrm>
            <a:off x="4859628" y="464828"/>
            <a:ext cx="6494172" cy="2103366"/>
          </a:xfrm>
        </p:spPr>
        <p:txBody>
          <a:bodyPr anchor="b">
            <a:normAutofit/>
          </a:bodyPr>
          <a:lstStyle/>
          <a:p>
            <a:r>
              <a:rPr lang="nl-NL" dirty="0"/>
              <a:t>Sprint review</a:t>
            </a:r>
            <a:br>
              <a:rPr lang="nl-NL" dirty="0"/>
            </a:br>
            <a:br>
              <a:rPr lang="nl-NL" dirty="0"/>
            </a:br>
            <a:r>
              <a:rPr lang="nl-NL" dirty="0"/>
              <a:t>Ramon</a:t>
            </a:r>
          </a:p>
        </p:txBody>
      </p:sp>
      <p:pic>
        <p:nvPicPr>
          <p:cNvPr id="2050" name="Picture 2" descr="Afbeelding met tekst, kantoorartikelen, computer, werktafel&#10;&#10;Automatisch gegenereerde beschrijving">
            <a:extLst>
              <a:ext uri="{FF2B5EF4-FFF2-40B4-BE49-F238E27FC236}">
                <a16:creationId xmlns:a16="http://schemas.microsoft.com/office/drawing/2014/main" id="{5ADF7ADA-1C92-4823-9F67-A720A59A02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11" r="2945" b="-3"/>
          <a:stretch/>
        </p:blipFill>
        <p:spPr bwMode="auto">
          <a:xfrm>
            <a:off x="-3" y="10"/>
            <a:ext cx="4261104" cy="25694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fbeelding met binnen, container&#10;&#10;Automatisch gegenereerde beschrijving">
            <a:extLst>
              <a:ext uri="{FF2B5EF4-FFF2-40B4-BE49-F238E27FC236}">
                <a16:creationId xmlns:a16="http://schemas.microsoft.com/office/drawing/2014/main" id="{65C1F3B7-93FE-4B83-970C-B9FC550B4E6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40" r="4954"/>
          <a:stretch/>
        </p:blipFill>
        <p:spPr bwMode="auto">
          <a:xfrm>
            <a:off x="2" y="2743200"/>
            <a:ext cx="4261103" cy="4114800"/>
          </a:xfrm>
          <a:prstGeom prst="rect">
            <a:avLst/>
          </a:prstGeom>
          <a:noFill/>
          <a:extLst>
            <a:ext uri="{909E8E84-426E-40DD-AFC4-6F175D3DCCD1}">
              <a14:hiddenFill xmlns:a14="http://schemas.microsoft.com/office/drawing/2010/main">
                <a:solidFill>
                  <a:srgbClr val="FFFFFF"/>
                </a:solidFill>
              </a14:hiddenFill>
            </a:ext>
          </a:extLst>
        </p:spPr>
      </p:pic>
      <p:sp>
        <p:nvSpPr>
          <p:cNvPr id="3" name="Tijdelijke aanduiding voor inhoud 2">
            <a:extLst>
              <a:ext uri="{FF2B5EF4-FFF2-40B4-BE49-F238E27FC236}">
                <a16:creationId xmlns:a16="http://schemas.microsoft.com/office/drawing/2014/main" id="{931B8C25-0783-432F-9EFD-7144059933F7}"/>
              </a:ext>
            </a:extLst>
          </p:cNvPr>
          <p:cNvSpPr>
            <a:spLocks noGrp="1"/>
          </p:cNvSpPr>
          <p:nvPr>
            <p:ph idx="1"/>
          </p:nvPr>
        </p:nvSpPr>
        <p:spPr>
          <a:xfrm>
            <a:off x="4859628" y="2743200"/>
            <a:ext cx="6494172" cy="3438144"/>
          </a:xfrm>
        </p:spPr>
        <p:txBody>
          <a:bodyPr>
            <a:normAutofit/>
          </a:bodyPr>
          <a:lstStyle/>
          <a:p>
            <a:r>
              <a:rPr lang="nl-NL" sz="2400"/>
              <a:t>User story: Als gebruiker wil ik dat mijn geld netjes in 1 bak komt te liggen zodat ik mijn geld makkelijk kan pakken nadat ik gepind heb.</a:t>
            </a:r>
          </a:p>
          <a:p>
            <a:endParaRPr lang="nl-NL" sz="2400"/>
          </a:p>
        </p:txBody>
      </p:sp>
    </p:spTree>
    <p:extLst>
      <p:ext uri="{BB962C8B-B14F-4D97-AF65-F5344CB8AC3E}">
        <p14:creationId xmlns:p14="http://schemas.microsoft.com/office/powerpoint/2010/main" val="117317534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el 1">
            <a:extLst>
              <a:ext uri="{FF2B5EF4-FFF2-40B4-BE49-F238E27FC236}">
                <a16:creationId xmlns:a16="http://schemas.microsoft.com/office/drawing/2014/main" id="{67F2A202-55E7-4C88-AE87-F4CB524DA252}"/>
              </a:ext>
            </a:extLst>
          </p:cNvPr>
          <p:cNvSpPr>
            <a:spLocks noGrp="1"/>
          </p:cNvSpPr>
          <p:nvPr>
            <p:ph type="title"/>
          </p:nvPr>
        </p:nvSpPr>
        <p:spPr>
          <a:xfrm>
            <a:off x="827088" y="1641752"/>
            <a:ext cx="2655887" cy="3213277"/>
          </a:xfrm>
        </p:spPr>
        <p:txBody>
          <a:bodyPr anchor="t">
            <a:normAutofit/>
          </a:bodyPr>
          <a:lstStyle/>
          <a:p>
            <a:r>
              <a:rPr lang="nl-NL" sz="4000"/>
              <a:t>Sprint review</a:t>
            </a:r>
            <a:br>
              <a:rPr lang="nl-NL" sz="4000"/>
            </a:br>
            <a:br>
              <a:rPr lang="nl-NL" sz="4000"/>
            </a:br>
            <a:r>
              <a:rPr lang="nl-NL" sz="4000"/>
              <a:t>Jarno</a:t>
            </a:r>
          </a:p>
        </p:txBody>
      </p:sp>
      <p:sp>
        <p:nvSpPr>
          <p:cNvPr id="3" name="Tijdelijke aanduiding voor inhoud 2">
            <a:extLst>
              <a:ext uri="{FF2B5EF4-FFF2-40B4-BE49-F238E27FC236}">
                <a16:creationId xmlns:a16="http://schemas.microsoft.com/office/drawing/2014/main" id="{DC8613C0-1871-414B-9489-7D0E166A83BB}"/>
              </a:ext>
            </a:extLst>
          </p:cNvPr>
          <p:cNvSpPr>
            <a:spLocks noGrp="1"/>
          </p:cNvSpPr>
          <p:nvPr>
            <p:ph idx="1"/>
          </p:nvPr>
        </p:nvSpPr>
        <p:spPr>
          <a:xfrm>
            <a:off x="5232401" y="1721579"/>
            <a:ext cx="6140449" cy="3952648"/>
          </a:xfrm>
        </p:spPr>
        <p:txBody>
          <a:bodyPr>
            <a:normAutofit/>
          </a:bodyPr>
          <a:lstStyle/>
          <a:p>
            <a:pPr marL="0" indent="0">
              <a:buNone/>
            </a:pPr>
            <a:r>
              <a:rPr lang="nl-NL" sz="2400" b="1" dirty="0">
                <a:solidFill>
                  <a:schemeClr val="tx1">
                    <a:alpha val="80000"/>
                  </a:schemeClr>
                </a:solidFill>
              </a:rPr>
              <a:t>User story: </a:t>
            </a:r>
            <a:r>
              <a:rPr lang="nl-NL" sz="2400" dirty="0">
                <a:solidFill>
                  <a:schemeClr val="tx1">
                    <a:alpha val="80000"/>
                  </a:schemeClr>
                </a:solidFill>
              </a:rPr>
              <a:t>Als gebruiker wil ik kunnen navigeren, keuzes kunnen maken en visuele terugkeer krijgen zodat ik kan zien wat ik doe en wat mijn volgende stappen zijn. </a:t>
            </a:r>
          </a:p>
          <a:p>
            <a:pPr marL="0" indent="0">
              <a:buNone/>
            </a:pPr>
            <a:r>
              <a:rPr lang="nl-NL" sz="2400" dirty="0">
                <a:solidFill>
                  <a:schemeClr val="tx1">
                    <a:alpha val="80000"/>
                  </a:schemeClr>
                </a:solidFill>
              </a:rPr>
              <a:t>Als gebruiker wil ik een bon zodat ik mijn transactie op papier heb.</a:t>
            </a:r>
          </a:p>
          <a:p>
            <a:endParaRPr lang="nl-NL" sz="2400" dirty="0">
              <a:solidFill>
                <a:schemeClr val="tx1">
                  <a:alpha val="80000"/>
                </a:schemeClr>
              </a:solidFill>
            </a:endParaRPr>
          </a:p>
        </p:txBody>
      </p:sp>
    </p:spTree>
    <p:extLst>
      <p:ext uri="{BB962C8B-B14F-4D97-AF65-F5344CB8AC3E}">
        <p14:creationId xmlns:p14="http://schemas.microsoft.com/office/powerpoint/2010/main" val="371102252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4CEC7836-7B37-4C0E-89F4-6186A570B025}"/>
              </a:ext>
            </a:extLst>
          </p:cNvPr>
          <p:cNvSpPr>
            <a:spLocks noGrp="1"/>
          </p:cNvSpPr>
          <p:nvPr>
            <p:ph type="title"/>
          </p:nvPr>
        </p:nvSpPr>
        <p:spPr>
          <a:xfrm>
            <a:off x="1102368" y="1877492"/>
            <a:ext cx="4030132" cy="3215373"/>
          </a:xfrm>
        </p:spPr>
        <p:txBody>
          <a:bodyPr>
            <a:normAutofit/>
          </a:bodyPr>
          <a:lstStyle/>
          <a:p>
            <a:pPr algn="ctr"/>
            <a:r>
              <a:rPr lang="nl-NL">
                <a:solidFill>
                  <a:schemeClr val="bg1"/>
                </a:solidFill>
              </a:rPr>
              <a:t>Sprint backlog</a:t>
            </a:r>
            <a:br>
              <a:rPr lang="nl-NL">
                <a:solidFill>
                  <a:schemeClr val="bg1"/>
                </a:solidFill>
              </a:rPr>
            </a:br>
            <a:br>
              <a:rPr lang="nl-NL">
                <a:solidFill>
                  <a:schemeClr val="bg1"/>
                </a:solidFill>
              </a:rPr>
            </a:br>
            <a:r>
              <a:rPr lang="nl-NL">
                <a:solidFill>
                  <a:schemeClr val="bg1"/>
                </a:solidFill>
              </a:rPr>
              <a:t>Marjon</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ijdelijke aanduiding voor inhoud 2">
            <a:extLst>
              <a:ext uri="{FF2B5EF4-FFF2-40B4-BE49-F238E27FC236}">
                <a16:creationId xmlns:a16="http://schemas.microsoft.com/office/drawing/2014/main" id="{D5DF8F87-AC68-4E97-B81F-40FAD0497558}"/>
              </a:ext>
            </a:extLst>
          </p:cNvPr>
          <p:cNvSpPr>
            <a:spLocks noGrp="1"/>
          </p:cNvSpPr>
          <p:nvPr>
            <p:ph idx="1"/>
          </p:nvPr>
        </p:nvSpPr>
        <p:spPr>
          <a:xfrm>
            <a:off x="6234868" y="1130846"/>
            <a:ext cx="5217173" cy="4351338"/>
          </a:xfrm>
        </p:spPr>
        <p:txBody>
          <a:bodyPr>
            <a:normAutofit/>
          </a:bodyPr>
          <a:lstStyle/>
          <a:p>
            <a:pPr marL="0" indent="0">
              <a:buNone/>
            </a:pPr>
            <a:r>
              <a:rPr lang="nl-NL" sz="2000" b="1" dirty="0">
                <a:solidFill>
                  <a:schemeClr val="bg1"/>
                </a:solidFill>
              </a:rPr>
              <a:t>User story: A</a:t>
            </a:r>
            <a:r>
              <a:rPr lang="nl-NL" sz="2000" dirty="0">
                <a:solidFill>
                  <a:schemeClr val="bg1"/>
                </a:solidFill>
              </a:rPr>
              <a:t>ls gebruiker wil ik altijd de mogelijkheid hebben om elke waarde van de biljetten te verkrijgen zodat ik krijg wat ik graag wil.</a:t>
            </a:r>
          </a:p>
          <a:p>
            <a:pPr marL="0" indent="0">
              <a:buNone/>
            </a:pPr>
            <a:r>
              <a:rPr lang="nl-NL" sz="2000" b="1" dirty="0">
                <a:solidFill>
                  <a:schemeClr val="bg1"/>
                </a:solidFill>
              </a:rPr>
              <a:t>Taak: </a:t>
            </a:r>
            <a:r>
              <a:rPr lang="nl-NL" sz="2000" dirty="0">
                <a:solidFill>
                  <a:schemeClr val="bg1"/>
                </a:solidFill>
              </a:rPr>
              <a:t>Zorgen dat de pinautomaat weet hoeveel biljetten er in de machine aanwezig zijn.</a:t>
            </a:r>
            <a:endParaRPr lang="nl-NL" sz="2000" b="1" dirty="0">
              <a:solidFill>
                <a:schemeClr val="bg1"/>
              </a:solidFill>
            </a:endParaRPr>
          </a:p>
          <a:p>
            <a:pPr marL="0" indent="0">
              <a:buNone/>
            </a:pPr>
            <a:r>
              <a:rPr lang="nl-NL" sz="2000" b="1" dirty="0" err="1">
                <a:solidFill>
                  <a:schemeClr val="bg1"/>
                </a:solidFill>
              </a:rPr>
              <a:t>Acceptance</a:t>
            </a:r>
            <a:r>
              <a:rPr lang="nl-NL" sz="2000" b="1" dirty="0">
                <a:solidFill>
                  <a:schemeClr val="bg1"/>
                </a:solidFill>
              </a:rPr>
              <a:t> Criteria: </a:t>
            </a:r>
            <a:r>
              <a:rPr lang="nl-NL" sz="2000" dirty="0">
                <a:solidFill>
                  <a:schemeClr val="bg1"/>
                </a:solidFill>
              </a:rPr>
              <a:t>De bank weet na elke transactie hoeveel bankbiljetten er voor de volgende opname nog beschikbaar zijn, zodat de bank </a:t>
            </a:r>
            <a:r>
              <a:rPr lang="nl-NL" sz="2000" dirty="0" err="1">
                <a:solidFill>
                  <a:schemeClr val="bg1"/>
                </a:solidFill>
              </a:rPr>
              <a:t>optijd</a:t>
            </a:r>
            <a:r>
              <a:rPr lang="nl-NL" sz="2000" dirty="0">
                <a:solidFill>
                  <a:schemeClr val="bg1"/>
                </a:solidFill>
              </a:rPr>
              <a:t> bijgevuld kan worden</a:t>
            </a:r>
          </a:p>
          <a:p>
            <a:pPr marL="0" indent="0">
              <a:buNone/>
            </a:pPr>
            <a:r>
              <a:rPr lang="nl-NL" sz="2000" b="1" dirty="0">
                <a:solidFill>
                  <a:schemeClr val="bg1"/>
                </a:solidFill>
              </a:rPr>
              <a:t>Story Points: 3</a:t>
            </a:r>
            <a:endParaRPr lang="nl-NL" sz="2000" dirty="0">
              <a:solidFill>
                <a:schemeClr val="bg1"/>
              </a:solidFill>
            </a:endParaRPr>
          </a:p>
          <a:p>
            <a:endParaRPr lang="nl-NL" sz="2000"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18291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B027B94-3161-44F4-B8C1-29CFA024DE8B}"/>
              </a:ext>
            </a:extLst>
          </p:cNvPr>
          <p:cNvSpPr>
            <a:spLocks noGrp="1"/>
          </p:cNvSpPr>
          <p:nvPr>
            <p:ph type="title"/>
          </p:nvPr>
        </p:nvSpPr>
        <p:spPr>
          <a:xfrm>
            <a:off x="1102368" y="1877492"/>
            <a:ext cx="4030132" cy="3215373"/>
          </a:xfrm>
        </p:spPr>
        <p:txBody>
          <a:bodyPr>
            <a:normAutofit/>
          </a:bodyPr>
          <a:lstStyle/>
          <a:p>
            <a:pPr algn="ctr"/>
            <a:r>
              <a:rPr lang="nl-NL" dirty="0">
                <a:solidFill>
                  <a:schemeClr val="bg1"/>
                </a:solidFill>
              </a:rPr>
              <a:t>Sprint </a:t>
            </a:r>
            <a:r>
              <a:rPr lang="nl-NL" dirty="0" err="1">
                <a:solidFill>
                  <a:schemeClr val="bg1"/>
                </a:solidFill>
              </a:rPr>
              <a:t>backlog</a:t>
            </a:r>
            <a:br>
              <a:rPr lang="nl-NL" dirty="0">
                <a:solidFill>
                  <a:schemeClr val="bg1"/>
                </a:solidFill>
              </a:rPr>
            </a:br>
            <a:br>
              <a:rPr lang="nl-NL" dirty="0">
                <a:solidFill>
                  <a:schemeClr val="bg1"/>
                </a:solidFill>
              </a:rPr>
            </a:br>
            <a:r>
              <a:rPr lang="nl-NL" dirty="0">
                <a:solidFill>
                  <a:schemeClr val="bg1"/>
                </a:solidFill>
              </a:rPr>
              <a:t>Sander</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ijdelijke aanduiding voor inhoud 2">
            <a:extLst>
              <a:ext uri="{FF2B5EF4-FFF2-40B4-BE49-F238E27FC236}">
                <a16:creationId xmlns:a16="http://schemas.microsoft.com/office/drawing/2014/main" id="{BD25F579-926C-497F-9ED6-186E0EF79265}"/>
              </a:ext>
            </a:extLst>
          </p:cNvPr>
          <p:cNvSpPr>
            <a:spLocks noGrp="1"/>
          </p:cNvSpPr>
          <p:nvPr>
            <p:ph idx="1"/>
          </p:nvPr>
        </p:nvSpPr>
        <p:spPr>
          <a:xfrm>
            <a:off x="6234868" y="1130846"/>
            <a:ext cx="5217173" cy="4351338"/>
          </a:xfrm>
        </p:spPr>
        <p:txBody>
          <a:bodyPr>
            <a:normAutofit fontScale="92500"/>
          </a:bodyPr>
          <a:lstStyle/>
          <a:p>
            <a:pPr marL="0" indent="0">
              <a:buNone/>
            </a:pPr>
            <a:r>
              <a:rPr lang="nl-NL" sz="2200" b="1" dirty="0">
                <a:solidFill>
                  <a:schemeClr val="bg1"/>
                </a:solidFill>
              </a:rPr>
              <a:t>User story: A</a:t>
            </a:r>
            <a:r>
              <a:rPr lang="nl-NL" sz="2200" dirty="0">
                <a:solidFill>
                  <a:schemeClr val="bg1"/>
                </a:solidFill>
              </a:rPr>
              <a:t>ls gebruiker wil ik verschillende acties kunnen uitvoeren zodat ik geld kan opnemen en balans bekijken. Dit wil ik ook bij andere banken kunnen doen, wel vind ik de beveiliging belangrijk dat andere mensen niet bij mijn rekening geld kunnen afschrijven.</a:t>
            </a:r>
          </a:p>
          <a:p>
            <a:pPr marL="0" indent="0">
              <a:buNone/>
            </a:pPr>
            <a:r>
              <a:rPr lang="nl-NL" sz="2200" b="1" dirty="0">
                <a:solidFill>
                  <a:schemeClr val="bg1"/>
                </a:solidFill>
              </a:rPr>
              <a:t>Taak: A</a:t>
            </a:r>
            <a:r>
              <a:rPr lang="nl-NL" sz="2200" dirty="0">
                <a:solidFill>
                  <a:schemeClr val="bg1"/>
                </a:solidFill>
              </a:rPr>
              <a:t>anvullen/beveiligen van de </a:t>
            </a:r>
            <a:r>
              <a:rPr lang="nl-NL" sz="2200" dirty="0" err="1">
                <a:solidFill>
                  <a:schemeClr val="bg1"/>
                </a:solidFill>
              </a:rPr>
              <a:t>php</a:t>
            </a:r>
            <a:r>
              <a:rPr lang="nl-NL" sz="2200" dirty="0">
                <a:solidFill>
                  <a:schemeClr val="bg1"/>
                </a:solidFill>
              </a:rPr>
              <a:t> bestanden en toevoegen voor extra functionaliteit.</a:t>
            </a:r>
          </a:p>
          <a:p>
            <a:pPr marL="0" indent="0">
              <a:buNone/>
            </a:pPr>
            <a:r>
              <a:rPr lang="nl-NL" sz="2200" b="1" dirty="0" err="1">
                <a:solidFill>
                  <a:schemeClr val="bg1"/>
                </a:solidFill>
              </a:rPr>
              <a:t>Acceptance</a:t>
            </a:r>
            <a:r>
              <a:rPr lang="nl-NL" sz="2200" b="1" dirty="0">
                <a:solidFill>
                  <a:schemeClr val="bg1"/>
                </a:solidFill>
              </a:rPr>
              <a:t> Criteria: </a:t>
            </a:r>
            <a:r>
              <a:rPr lang="nl-NL" sz="2200" dirty="0">
                <a:solidFill>
                  <a:schemeClr val="bg1"/>
                </a:solidFill>
              </a:rPr>
              <a:t>Verbinding met landserver en er kan op een beveiligde manier geld bij ons opgenomen worden via andere banken.</a:t>
            </a:r>
          </a:p>
          <a:p>
            <a:pPr marL="0" indent="0">
              <a:buNone/>
            </a:pPr>
            <a:r>
              <a:rPr lang="nl-NL" sz="2200" b="1" dirty="0">
                <a:solidFill>
                  <a:schemeClr val="bg1"/>
                </a:solidFill>
              </a:rPr>
              <a:t>Story Points: 4</a:t>
            </a:r>
            <a:endParaRPr lang="nl-NL" sz="2200" dirty="0">
              <a:solidFill>
                <a:schemeClr val="bg1"/>
              </a:solidFill>
            </a:endParaRPr>
          </a:p>
          <a:p>
            <a:endParaRPr lang="nl-NL" sz="2200"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558475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D2D07F58-F5DE-449D-904E-E3978AD3953F}"/>
              </a:ext>
            </a:extLst>
          </p:cNvPr>
          <p:cNvSpPr>
            <a:spLocks noGrp="1"/>
          </p:cNvSpPr>
          <p:nvPr>
            <p:ph type="title"/>
          </p:nvPr>
        </p:nvSpPr>
        <p:spPr>
          <a:xfrm>
            <a:off x="1102368" y="1877492"/>
            <a:ext cx="4030132" cy="3215373"/>
          </a:xfrm>
        </p:spPr>
        <p:txBody>
          <a:bodyPr>
            <a:normAutofit/>
          </a:bodyPr>
          <a:lstStyle/>
          <a:p>
            <a:pPr algn="ctr"/>
            <a:r>
              <a:rPr lang="nl-NL">
                <a:solidFill>
                  <a:schemeClr val="bg1"/>
                </a:solidFill>
              </a:rPr>
              <a:t>Sprint backlog</a:t>
            </a:r>
            <a:br>
              <a:rPr lang="nl-NL">
                <a:solidFill>
                  <a:schemeClr val="bg1"/>
                </a:solidFill>
              </a:rPr>
            </a:br>
            <a:br>
              <a:rPr lang="nl-NL">
                <a:solidFill>
                  <a:schemeClr val="bg1"/>
                </a:solidFill>
              </a:rPr>
            </a:br>
            <a:r>
              <a:rPr lang="nl-NL">
                <a:solidFill>
                  <a:schemeClr val="bg1"/>
                </a:solidFill>
              </a:rPr>
              <a:t>Ramon</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ijdelijke aanduiding voor inhoud 2">
            <a:extLst>
              <a:ext uri="{FF2B5EF4-FFF2-40B4-BE49-F238E27FC236}">
                <a16:creationId xmlns:a16="http://schemas.microsoft.com/office/drawing/2014/main" id="{09972EF6-EB93-49EC-BAC3-8BE51BD3E619}"/>
              </a:ext>
            </a:extLst>
          </p:cNvPr>
          <p:cNvSpPr>
            <a:spLocks noGrp="1"/>
          </p:cNvSpPr>
          <p:nvPr>
            <p:ph idx="1"/>
          </p:nvPr>
        </p:nvSpPr>
        <p:spPr>
          <a:xfrm>
            <a:off x="6234868" y="1130846"/>
            <a:ext cx="5217173" cy="4351338"/>
          </a:xfrm>
        </p:spPr>
        <p:txBody>
          <a:bodyPr>
            <a:normAutofit/>
          </a:bodyPr>
          <a:lstStyle/>
          <a:p>
            <a:pPr marL="0" indent="0">
              <a:buNone/>
            </a:pPr>
            <a:r>
              <a:rPr lang="nl-NL" sz="2200" b="1" dirty="0">
                <a:solidFill>
                  <a:schemeClr val="bg1"/>
                </a:solidFill>
              </a:rPr>
              <a:t>User story: </a:t>
            </a:r>
            <a:r>
              <a:rPr lang="nl-NL" sz="2200" dirty="0">
                <a:solidFill>
                  <a:schemeClr val="bg1"/>
                </a:solidFill>
              </a:rPr>
              <a:t>Als gebruiker wil ik dat mijn geld netjes in 1 bak komt te liggen zodat ik mijn geld makkelijk kan pakken nadat ik gepind heb.</a:t>
            </a:r>
            <a:endParaRPr lang="nl-NL" sz="2200" b="1" dirty="0">
              <a:solidFill>
                <a:schemeClr val="bg1"/>
              </a:solidFill>
            </a:endParaRPr>
          </a:p>
          <a:p>
            <a:pPr marL="0" indent="0">
              <a:buNone/>
            </a:pPr>
            <a:r>
              <a:rPr lang="nl-NL" sz="2200" b="1" dirty="0">
                <a:solidFill>
                  <a:schemeClr val="bg1"/>
                </a:solidFill>
              </a:rPr>
              <a:t>Taak: </a:t>
            </a:r>
            <a:r>
              <a:rPr lang="nl-NL" sz="2200" dirty="0">
                <a:solidFill>
                  <a:schemeClr val="bg1"/>
                </a:solidFill>
              </a:rPr>
              <a:t>Geld printer en gehele pinautomaat ontwerpen, laser snijden en in elkaar zetten.</a:t>
            </a:r>
          </a:p>
          <a:p>
            <a:pPr marL="0" indent="0">
              <a:buNone/>
            </a:pPr>
            <a:r>
              <a:rPr lang="nl-NL" sz="2200" b="1" dirty="0" err="1">
                <a:solidFill>
                  <a:schemeClr val="bg1"/>
                </a:solidFill>
              </a:rPr>
              <a:t>Acceptance</a:t>
            </a:r>
            <a:r>
              <a:rPr lang="nl-NL" sz="2200" b="1" dirty="0">
                <a:solidFill>
                  <a:schemeClr val="bg1"/>
                </a:solidFill>
              </a:rPr>
              <a:t> Criteria: </a:t>
            </a:r>
            <a:r>
              <a:rPr lang="nl-NL" sz="2200" dirty="0">
                <a:solidFill>
                  <a:schemeClr val="bg1"/>
                </a:solidFill>
              </a:rPr>
              <a:t>De behuizing moet af en stevig zijn en alle hardware moet in de behuizing gemonteerd kunnen worden.</a:t>
            </a:r>
          </a:p>
          <a:p>
            <a:pPr marL="0" indent="0">
              <a:buNone/>
            </a:pPr>
            <a:r>
              <a:rPr lang="nl-NL" sz="2200" b="1" dirty="0">
                <a:solidFill>
                  <a:schemeClr val="bg1"/>
                </a:solidFill>
              </a:rPr>
              <a:t>Story Points: </a:t>
            </a:r>
            <a:r>
              <a:rPr lang="nl-NL" sz="2200" dirty="0">
                <a:solidFill>
                  <a:schemeClr val="bg1"/>
                </a:solidFill>
              </a:rPr>
              <a:t>3</a:t>
            </a:r>
          </a:p>
          <a:p>
            <a:endParaRPr lang="nl-NL" sz="2200"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209117161"/>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573</Words>
  <Application>Microsoft Office PowerPoint</Application>
  <PresentationFormat>Breedbeeld</PresentationFormat>
  <Paragraphs>52</Paragraphs>
  <Slides>12</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12</vt:i4>
      </vt:variant>
    </vt:vector>
  </HeadingPairs>
  <TitlesOfParts>
    <vt:vector size="16" baseType="lpstr">
      <vt:lpstr>Arial</vt:lpstr>
      <vt:lpstr>Calibri</vt:lpstr>
      <vt:lpstr>Calibri Light</vt:lpstr>
      <vt:lpstr>Kantoorthema</vt:lpstr>
      <vt:lpstr>Sprint 4</vt:lpstr>
      <vt:lpstr>Inhoud</vt:lpstr>
      <vt:lpstr>Sprint review  Marjon</vt:lpstr>
      <vt:lpstr>Sprint review  Sander</vt:lpstr>
      <vt:lpstr>Sprint review  Ramon</vt:lpstr>
      <vt:lpstr>Sprint review  Jarno</vt:lpstr>
      <vt:lpstr>Sprint backlog  Marjon</vt:lpstr>
      <vt:lpstr>Sprint backlog  Sander</vt:lpstr>
      <vt:lpstr>Sprint backlog  Ramon</vt:lpstr>
      <vt:lpstr>Sprint backlog  Jarno</vt:lpstr>
      <vt:lpstr>Retrospective</vt:lpstr>
      <vt:lpstr>Vragen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4</dc:title>
  <dc:creator>Ramon Burgstad</dc:creator>
  <cp:lastModifiedBy>Ramon Burgstad</cp:lastModifiedBy>
  <cp:revision>1</cp:revision>
  <dcterms:created xsi:type="dcterms:W3CDTF">2021-04-28T16:11:15Z</dcterms:created>
  <dcterms:modified xsi:type="dcterms:W3CDTF">2021-04-29T12:36:13Z</dcterms:modified>
</cp:coreProperties>
</file>

<file path=docProps/thumbnail.jpeg>
</file>